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1"/>
  </p:notesMasterIdLst>
  <p:handoutMasterIdLst>
    <p:handoutMasterId r:id="rId42"/>
  </p:handoutMasterIdLst>
  <p:sldIdLst>
    <p:sldId id="256" r:id="rId2"/>
    <p:sldId id="454" r:id="rId3"/>
    <p:sldId id="456" r:id="rId4"/>
    <p:sldId id="455" r:id="rId5"/>
    <p:sldId id="457" r:id="rId6"/>
    <p:sldId id="458" r:id="rId7"/>
    <p:sldId id="459" r:id="rId8"/>
    <p:sldId id="460" r:id="rId9"/>
    <p:sldId id="461" r:id="rId10"/>
    <p:sldId id="462" r:id="rId11"/>
    <p:sldId id="463" r:id="rId12"/>
    <p:sldId id="464" r:id="rId13"/>
    <p:sldId id="465" r:id="rId14"/>
    <p:sldId id="466" r:id="rId15"/>
    <p:sldId id="467" r:id="rId16"/>
    <p:sldId id="468" r:id="rId17"/>
    <p:sldId id="469" r:id="rId18"/>
    <p:sldId id="470" r:id="rId19"/>
    <p:sldId id="471" r:id="rId20"/>
    <p:sldId id="472" r:id="rId21"/>
    <p:sldId id="473" r:id="rId22"/>
    <p:sldId id="474" r:id="rId23"/>
    <p:sldId id="475" r:id="rId24"/>
    <p:sldId id="476" r:id="rId25"/>
    <p:sldId id="486" r:id="rId26"/>
    <p:sldId id="487" r:id="rId27"/>
    <p:sldId id="488" r:id="rId28"/>
    <p:sldId id="477" r:id="rId29"/>
    <p:sldId id="478" r:id="rId30"/>
    <p:sldId id="491" r:id="rId31"/>
    <p:sldId id="479" r:id="rId32"/>
    <p:sldId id="490" r:id="rId33"/>
    <p:sldId id="480" r:id="rId34"/>
    <p:sldId id="481" r:id="rId35"/>
    <p:sldId id="482" r:id="rId36"/>
    <p:sldId id="484" r:id="rId37"/>
    <p:sldId id="485" r:id="rId38"/>
    <p:sldId id="483" r:id="rId39"/>
    <p:sldId id="489" r:id="rId40"/>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9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1D565-A010-694B-82AE-5933FAF480BB}" v="219" dt="2019-11-27T15:43:17.8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709" autoAdjust="0"/>
  </p:normalViewPr>
  <p:slideViewPr>
    <p:cSldViewPr>
      <p:cViewPr varScale="1">
        <p:scale>
          <a:sx n="113" d="100"/>
          <a:sy n="113" d="100"/>
        </p:scale>
        <p:origin x="176" y="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9291D565-A010-694B-82AE-5933FAF480BB}"/>
    <pc:docChg chg="undo custSel addSld delSld modSld sldOrd">
      <pc:chgData name="Kun Suo" userId="41c30799-3a2b-4880-86a3-8488be07954a" providerId="ADAL" clId="{9291D565-A010-694B-82AE-5933FAF480BB}" dt="2019-11-27T15:43:47.637" v="4265" actId="2696"/>
      <pc:docMkLst>
        <pc:docMk/>
      </pc:docMkLst>
      <pc:sldChg chg="modSp">
        <pc:chgData name="Kun Suo" userId="41c30799-3a2b-4880-86a3-8488be07954a" providerId="ADAL" clId="{9291D565-A010-694B-82AE-5933FAF480BB}" dt="2019-11-26T21:58:16.730" v="20" actId="20577"/>
        <pc:sldMkLst>
          <pc:docMk/>
          <pc:sldMk cId="0" sldId="256"/>
        </pc:sldMkLst>
        <pc:spChg chg="mod">
          <ac:chgData name="Kun Suo" userId="41c30799-3a2b-4880-86a3-8488be07954a" providerId="ADAL" clId="{9291D565-A010-694B-82AE-5933FAF480BB}" dt="2019-11-26T21:58:16.730" v="20" actId="20577"/>
          <ac:spMkLst>
            <pc:docMk/>
            <pc:sldMk cId="0" sldId="256"/>
            <ac:spMk id="2" creationId="{00000000-0000-0000-0000-000000000000}"/>
          </ac:spMkLst>
        </pc:spChg>
      </pc:sldChg>
      <pc:sldChg chg="modSp">
        <pc:chgData name="Kun Suo" userId="41c30799-3a2b-4880-86a3-8488be07954a" providerId="ADAL" clId="{9291D565-A010-694B-82AE-5933FAF480BB}" dt="2019-11-27T02:48:16.695" v="4169" actId="20577"/>
        <pc:sldMkLst>
          <pc:docMk/>
          <pc:sldMk cId="2310351437" sldId="454"/>
        </pc:sldMkLst>
        <pc:spChg chg="mod">
          <ac:chgData name="Kun Suo" userId="41c30799-3a2b-4880-86a3-8488be07954a" providerId="ADAL" clId="{9291D565-A010-694B-82AE-5933FAF480BB}" dt="2019-11-27T02:48:16.695" v="4169" actId="20577"/>
          <ac:spMkLst>
            <pc:docMk/>
            <pc:sldMk cId="2310351437" sldId="454"/>
            <ac:spMk id="6" creationId="{956C6534-DDD5-6447-95A6-35CE5274C440}"/>
          </ac:spMkLst>
        </pc:spChg>
      </pc:sldChg>
      <pc:sldChg chg="addSp delSp modSp">
        <pc:chgData name="Kun Suo" userId="41c30799-3a2b-4880-86a3-8488be07954a" providerId="ADAL" clId="{9291D565-A010-694B-82AE-5933FAF480BB}" dt="2019-11-26T21:58:56.857" v="46"/>
        <pc:sldMkLst>
          <pc:docMk/>
          <pc:sldMk cId="2124369641" sldId="455"/>
        </pc:sldMkLst>
        <pc:spChg chg="mod">
          <ac:chgData name="Kun Suo" userId="41c30799-3a2b-4880-86a3-8488be07954a" providerId="ADAL" clId="{9291D565-A010-694B-82AE-5933FAF480BB}" dt="2019-11-26T21:58:41.141" v="43" actId="20577"/>
          <ac:spMkLst>
            <pc:docMk/>
            <pc:sldMk cId="2124369641" sldId="455"/>
            <ac:spMk id="2" creationId="{FFC2855A-DEE2-0D40-A6B6-D55DE7EB2980}"/>
          </ac:spMkLst>
        </pc:spChg>
        <pc:spChg chg="del">
          <ac:chgData name="Kun Suo" userId="41c30799-3a2b-4880-86a3-8488be07954a" providerId="ADAL" clId="{9291D565-A010-694B-82AE-5933FAF480BB}" dt="2019-11-26T21:58:49.958" v="44" actId="478"/>
          <ac:spMkLst>
            <pc:docMk/>
            <pc:sldMk cId="2124369641" sldId="455"/>
            <ac:spMk id="6" creationId="{84ACBAF7-8B38-FB46-A0A9-659634E70926}"/>
          </ac:spMkLst>
        </pc:spChg>
        <pc:spChg chg="add del mod">
          <ac:chgData name="Kun Suo" userId="41c30799-3a2b-4880-86a3-8488be07954a" providerId="ADAL" clId="{9291D565-A010-694B-82AE-5933FAF480BB}" dt="2019-11-26T21:58:52.831" v="45" actId="478"/>
          <ac:spMkLst>
            <pc:docMk/>
            <pc:sldMk cId="2124369641" sldId="455"/>
            <ac:spMk id="7" creationId="{EADB090C-862C-6E4D-B150-C3658064D702}"/>
          </ac:spMkLst>
        </pc:spChg>
        <pc:spChg chg="add">
          <ac:chgData name="Kun Suo" userId="41c30799-3a2b-4880-86a3-8488be07954a" providerId="ADAL" clId="{9291D565-A010-694B-82AE-5933FAF480BB}" dt="2019-11-26T21:58:56.857" v="46"/>
          <ac:spMkLst>
            <pc:docMk/>
            <pc:sldMk cId="2124369641" sldId="455"/>
            <ac:spMk id="8" creationId="{DEEE1A25-4B29-734B-9EAF-E6DA45C36A03}"/>
          </ac:spMkLst>
        </pc:spChg>
        <pc:picChg chg="add">
          <ac:chgData name="Kun Suo" userId="41c30799-3a2b-4880-86a3-8488be07954a" providerId="ADAL" clId="{9291D565-A010-694B-82AE-5933FAF480BB}" dt="2019-11-26T21:58:56.857" v="46"/>
          <ac:picMkLst>
            <pc:docMk/>
            <pc:sldMk cId="2124369641" sldId="455"/>
            <ac:picMk id="9" creationId="{33DCBA2F-8ACC-B44E-8E0A-A20FBD0EB541}"/>
          </ac:picMkLst>
        </pc:picChg>
      </pc:sldChg>
      <pc:sldChg chg="addSp delSp modSp add">
        <pc:chgData name="Kun Suo" userId="41c30799-3a2b-4880-86a3-8488be07954a" providerId="ADAL" clId="{9291D565-A010-694B-82AE-5933FAF480BB}" dt="2019-11-26T22:01:35.921" v="50"/>
        <pc:sldMkLst>
          <pc:docMk/>
          <pc:sldMk cId="1699512360" sldId="456"/>
        </pc:sldMkLst>
        <pc:spChg chg="mod">
          <ac:chgData name="Kun Suo" userId="41c30799-3a2b-4880-86a3-8488be07954a" providerId="ADAL" clId="{9291D565-A010-694B-82AE-5933FAF480BB}" dt="2019-11-26T21:59:04.631" v="48"/>
          <ac:spMkLst>
            <pc:docMk/>
            <pc:sldMk cId="1699512360" sldId="456"/>
            <ac:spMk id="2" creationId="{E53585C2-2EE8-BA45-82D7-385264F6D953}"/>
          </ac:spMkLst>
        </pc:spChg>
        <pc:spChg chg="del">
          <ac:chgData name="Kun Suo" userId="41c30799-3a2b-4880-86a3-8488be07954a" providerId="ADAL" clId="{9291D565-A010-694B-82AE-5933FAF480BB}" dt="2019-11-26T22:01:35.520" v="49" actId="478"/>
          <ac:spMkLst>
            <pc:docMk/>
            <pc:sldMk cId="1699512360" sldId="456"/>
            <ac:spMk id="5" creationId="{DC33E017-1967-7D46-B84E-B800FE97A749}"/>
          </ac:spMkLst>
        </pc:spChg>
        <pc:spChg chg="add">
          <ac:chgData name="Kun Suo" userId="41c30799-3a2b-4880-86a3-8488be07954a" providerId="ADAL" clId="{9291D565-A010-694B-82AE-5933FAF480BB}" dt="2019-11-26T22:01:35.921" v="50"/>
          <ac:spMkLst>
            <pc:docMk/>
            <pc:sldMk cId="1699512360" sldId="456"/>
            <ac:spMk id="6" creationId="{C1D91CE8-6366-9F4C-918F-46E45234E0FC}"/>
          </ac:spMkLst>
        </pc:spChg>
        <pc:spChg chg="add">
          <ac:chgData name="Kun Suo" userId="41c30799-3a2b-4880-86a3-8488be07954a" providerId="ADAL" clId="{9291D565-A010-694B-82AE-5933FAF480BB}" dt="2019-11-26T22:01:35.921" v="50"/>
          <ac:spMkLst>
            <pc:docMk/>
            <pc:sldMk cId="1699512360" sldId="456"/>
            <ac:spMk id="8" creationId="{94EDFDDD-C005-E641-B702-D035E9FFC27A}"/>
          </ac:spMkLst>
        </pc:spChg>
        <pc:picChg chg="add">
          <ac:chgData name="Kun Suo" userId="41c30799-3a2b-4880-86a3-8488be07954a" providerId="ADAL" clId="{9291D565-A010-694B-82AE-5933FAF480BB}" dt="2019-11-26T22:01:35.921" v="50"/>
          <ac:picMkLst>
            <pc:docMk/>
            <pc:sldMk cId="1699512360" sldId="456"/>
            <ac:picMk id="7" creationId="{EFF76BC5-DD35-8943-824A-B0356E6C0263}"/>
          </ac:picMkLst>
        </pc:picChg>
      </pc:sldChg>
      <pc:sldChg chg="modSp add">
        <pc:chgData name="Kun Suo" userId="41c30799-3a2b-4880-86a3-8488be07954a" providerId="ADAL" clId="{9291D565-A010-694B-82AE-5933FAF480BB}" dt="2019-11-26T22:06:36.505" v="485" actId="20577"/>
        <pc:sldMkLst>
          <pc:docMk/>
          <pc:sldMk cId="1547664656" sldId="457"/>
        </pc:sldMkLst>
        <pc:spChg chg="mod">
          <ac:chgData name="Kun Suo" userId="41c30799-3a2b-4880-86a3-8488be07954a" providerId="ADAL" clId="{9291D565-A010-694B-82AE-5933FAF480BB}" dt="2019-11-26T22:02:03.553" v="52"/>
          <ac:spMkLst>
            <pc:docMk/>
            <pc:sldMk cId="1547664656" sldId="457"/>
            <ac:spMk id="2" creationId="{C9A511E0-5BF4-384F-90D0-E5831C76BFCB}"/>
          </ac:spMkLst>
        </pc:spChg>
        <pc:spChg chg="mod">
          <ac:chgData name="Kun Suo" userId="41c30799-3a2b-4880-86a3-8488be07954a" providerId="ADAL" clId="{9291D565-A010-694B-82AE-5933FAF480BB}" dt="2019-11-26T22:06:36.505" v="485" actId="20577"/>
          <ac:spMkLst>
            <pc:docMk/>
            <pc:sldMk cId="1547664656" sldId="457"/>
            <ac:spMk id="5" creationId="{241D55B1-8178-BC47-9607-E3D5FA5A049C}"/>
          </ac:spMkLst>
        </pc:spChg>
      </pc:sldChg>
      <pc:sldChg chg="addSp delSp modSp add">
        <pc:chgData name="Kun Suo" userId="41c30799-3a2b-4880-86a3-8488be07954a" providerId="ADAL" clId="{9291D565-A010-694B-82AE-5933FAF480BB}" dt="2019-11-26T23:27:19.219" v="782" actId="1076"/>
        <pc:sldMkLst>
          <pc:docMk/>
          <pc:sldMk cId="3278244465" sldId="458"/>
        </pc:sldMkLst>
        <pc:spChg chg="mod">
          <ac:chgData name="Kun Suo" userId="41c30799-3a2b-4880-86a3-8488be07954a" providerId="ADAL" clId="{9291D565-A010-694B-82AE-5933FAF480BB}" dt="2019-11-26T23:22:23.698" v="518" actId="20577"/>
          <ac:spMkLst>
            <pc:docMk/>
            <pc:sldMk cId="3278244465" sldId="458"/>
            <ac:spMk id="2" creationId="{3C8955D4-E4DE-D345-814B-7F30BE9CBF3D}"/>
          </ac:spMkLst>
        </pc:spChg>
        <pc:spChg chg="mod">
          <ac:chgData name="Kun Suo" userId="41c30799-3a2b-4880-86a3-8488be07954a" providerId="ADAL" clId="{9291D565-A010-694B-82AE-5933FAF480BB}" dt="2019-11-26T23:23:21.974" v="549" actId="14100"/>
          <ac:spMkLst>
            <pc:docMk/>
            <pc:sldMk cId="3278244465" sldId="458"/>
            <ac:spMk id="5" creationId="{E7708142-092F-7841-8F2F-374BB70D1F76}"/>
          </ac:spMkLst>
        </pc:spChg>
        <pc:spChg chg="add mod">
          <ac:chgData name="Kun Suo" userId="41c30799-3a2b-4880-86a3-8488be07954a" providerId="ADAL" clId="{9291D565-A010-694B-82AE-5933FAF480BB}" dt="2019-11-26T23:24:13.522" v="591" actId="20577"/>
          <ac:spMkLst>
            <pc:docMk/>
            <pc:sldMk cId="3278244465" sldId="458"/>
            <ac:spMk id="7" creationId="{90A33D00-3FB9-F340-B052-4E8AB5A4CAF5}"/>
          </ac:spMkLst>
        </pc:spChg>
        <pc:spChg chg="add mod">
          <ac:chgData name="Kun Suo" userId="41c30799-3a2b-4880-86a3-8488be07954a" providerId="ADAL" clId="{9291D565-A010-694B-82AE-5933FAF480BB}" dt="2019-11-26T23:24:26.313" v="609" actId="1076"/>
          <ac:spMkLst>
            <pc:docMk/>
            <pc:sldMk cId="3278244465" sldId="458"/>
            <ac:spMk id="8" creationId="{449F4F9A-0221-0843-B723-97A050B873D0}"/>
          </ac:spMkLst>
        </pc:spChg>
        <pc:spChg chg="add mod">
          <ac:chgData name="Kun Suo" userId="41c30799-3a2b-4880-86a3-8488be07954a" providerId="ADAL" clId="{9291D565-A010-694B-82AE-5933FAF480BB}" dt="2019-11-26T23:24:33.054" v="631" actId="20577"/>
          <ac:spMkLst>
            <pc:docMk/>
            <pc:sldMk cId="3278244465" sldId="458"/>
            <ac:spMk id="9" creationId="{20847F4D-67FD-A54C-9E5E-AF2F3109CEA7}"/>
          </ac:spMkLst>
        </pc:spChg>
        <pc:spChg chg="add mod">
          <ac:chgData name="Kun Suo" userId="41c30799-3a2b-4880-86a3-8488be07954a" providerId="ADAL" clId="{9291D565-A010-694B-82AE-5933FAF480BB}" dt="2019-11-26T23:24:42.985" v="633" actId="1076"/>
          <ac:spMkLst>
            <pc:docMk/>
            <pc:sldMk cId="3278244465" sldId="458"/>
            <ac:spMk id="10" creationId="{DA9C233C-8469-F24C-9EED-B712FB76F1F7}"/>
          </ac:spMkLst>
        </pc:spChg>
        <pc:spChg chg="add del mod">
          <ac:chgData name="Kun Suo" userId="41c30799-3a2b-4880-86a3-8488be07954a" providerId="ADAL" clId="{9291D565-A010-694B-82AE-5933FAF480BB}" dt="2019-11-26T23:26:48.678" v="776" actId="478"/>
          <ac:spMkLst>
            <pc:docMk/>
            <pc:sldMk cId="3278244465" sldId="458"/>
            <ac:spMk id="11" creationId="{B6B39076-E00D-9748-A981-1A0D8FE9EE83}"/>
          </ac:spMkLst>
        </pc:spChg>
        <pc:spChg chg="add del mod">
          <ac:chgData name="Kun Suo" userId="41c30799-3a2b-4880-86a3-8488be07954a" providerId="ADAL" clId="{9291D565-A010-694B-82AE-5933FAF480BB}" dt="2019-11-26T23:26:48.678" v="776" actId="478"/>
          <ac:spMkLst>
            <pc:docMk/>
            <pc:sldMk cId="3278244465" sldId="458"/>
            <ac:spMk id="12" creationId="{B76FF50E-7CB3-C147-8AE8-C3614E0049ED}"/>
          </ac:spMkLst>
        </pc:spChg>
        <pc:spChg chg="add mod">
          <ac:chgData name="Kun Suo" userId="41c30799-3a2b-4880-86a3-8488be07954a" providerId="ADAL" clId="{9291D565-A010-694B-82AE-5933FAF480BB}" dt="2019-11-26T23:25:07.841" v="665" actId="1076"/>
          <ac:spMkLst>
            <pc:docMk/>
            <pc:sldMk cId="3278244465" sldId="458"/>
            <ac:spMk id="13" creationId="{23B64250-D689-EA43-9626-B793FEAC231E}"/>
          </ac:spMkLst>
        </pc:spChg>
        <pc:spChg chg="add mod">
          <ac:chgData name="Kun Suo" userId="41c30799-3a2b-4880-86a3-8488be07954a" providerId="ADAL" clId="{9291D565-A010-694B-82AE-5933FAF480BB}" dt="2019-11-26T23:25:16.808" v="677" actId="1076"/>
          <ac:spMkLst>
            <pc:docMk/>
            <pc:sldMk cId="3278244465" sldId="458"/>
            <ac:spMk id="14" creationId="{DC9792F0-EC75-4F42-A8D2-E48C95D321D5}"/>
          </ac:spMkLst>
        </pc:spChg>
        <pc:spChg chg="add mod">
          <ac:chgData name="Kun Suo" userId="41c30799-3a2b-4880-86a3-8488be07954a" providerId="ADAL" clId="{9291D565-A010-694B-82AE-5933FAF480BB}" dt="2019-11-26T23:25:27.192" v="698" actId="1076"/>
          <ac:spMkLst>
            <pc:docMk/>
            <pc:sldMk cId="3278244465" sldId="458"/>
            <ac:spMk id="15" creationId="{3CE07FC0-681D-2549-963F-88A7E68DA0AF}"/>
          </ac:spMkLst>
        </pc:spChg>
        <pc:spChg chg="add">
          <ac:chgData name="Kun Suo" userId="41c30799-3a2b-4880-86a3-8488be07954a" providerId="ADAL" clId="{9291D565-A010-694B-82AE-5933FAF480BB}" dt="2019-11-26T23:26:49.083" v="777"/>
          <ac:spMkLst>
            <pc:docMk/>
            <pc:sldMk cId="3278244465" sldId="458"/>
            <ac:spMk id="16" creationId="{A180FA7F-73C0-C24F-9319-42B257B178FD}"/>
          </ac:spMkLst>
        </pc:spChg>
        <pc:spChg chg="add">
          <ac:chgData name="Kun Suo" userId="41c30799-3a2b-4880-86a3-8488be07954a" providerId="ADAL" clId="{9291D565-A010-694B-82AE-5933FAF480BB}" dt="2019-11-26T23:26:49.083" v="777"/>
          <ac:spMkLst>
            <pc:docMk/>
            <pc:sldMk cId="3278244465" sldId="458"/>
            <ac:spMk id="17" creationId="{B4C44409-3E86-844E-9294-85A75A2A5CE8}"/>
          </ac:spMkLst>
        </pc:spChg>
        <pc:picChg chg="add del mod">
          <ac:chgData name="Kun Suo" userId="41c30799-3a2b-4880-86a3-8488be07954a" providerId="ADAL" clId="{9291D565-A010-694B-82AE-5933FAF480BB}" dt="2019-11-26T23:25:28.512" v="699" actId="478"/>
          <ac:picMkLst>
            <pc:docMk/>
            <pc:sldMk cId="3278244465" sldId="458"/>
            <ac:picMk id="6" creationId="{E452C944-7D9E-9A4D-B866-84166F0E6D1A}"/>
          </ac:picMkLst>
        </pc:picChg>
        <pc:picChg chg="add mod">
          <ac:chgData name="Kun Suo" userId="41c30799-3a2b-4880-86a3-8488be07954a" providerId="ADAL" clId="{9291D565-A010-694B-82AE-5933FAF480BB}" dt="2019-11-26T23:27:19.219" v="782" actId="1076"/>
          <ac:picMkLst>
            <pc:docMk/>
            <pc:sldMk cId="3278244465" sldId="458"/>
            <ac:picMk id="18" creationId="{249DBB0B-D882-E94D-83E5-3A282155F593}"/>
          </ac:picMkLst>
        </pc:picChg>
      </pc:sldChg>
      <pc:sldChg chg="addSp modSp add">
        <pc:chgData name="Kun Suo" userId="41c30799-3a2b-4880-86a3-8488be07954a" providerId="ADAL" clId="{9291D565-A010-694B-82AE-5933FAF480BB}" dt="2019-11-27T01:14:40.340" v="1128" actId="404"/>
        <pc:sldMkLst>
          <pc:docMk/>
          <pc:sldMk cId="3977768532" sldId="459"/>
        </pc:sldMkLst>
        <pc:spChg chg="mod">
          <ac:chgData name="Kun Suo" userId="41c30799-3a2b-4880-86a3-8488be07954a" providerId="ADAL" clId="{9291D565-A010-694B-82AE-5933FAF480BB}" dt="2019-11-27T01:14:40.340" v="1128" actId="404"/>
          <ac:spMkLst>
            <pc:docMk/>
            <pc:sldMk cId="3977768532" sldId="459"/>
            <ac:spMk id="2" creationId="{3C8955D4-E4DE-D345-814B-7F30BE9CBF3D}"/>
          </ac:spMkLst>
        </pc:spChg>
        <pc:spChg chg="mod">
          <ac:chgData name="Kun Suo" userId="41c30799-3a2b-4880-86a3-8488be07954a" providerId="ADAL" clId="{9291D565-A010-694B-82AE-5933FAF480BB}" dt="2019-11-26T23:25:52.025" v="717" actId="20577"/>
          <ac:spMkLst>
            <pc:docMk/>
            <pc:sldMk cId="3977768532" sldId="459"/>
            <ac:spMk id="5" creationId="{E7708142-092F-7841-8F2F-374BB70D1F76}"/>
          </ac:spMkLst>
        </pc:spChg>
        <pc:spChg chg="mod">
          <ac:chgData name="Kun Suo" userId="41c30799-3a2b-4880-86a3-8488be07954a" providerId="ADAL" clId="{9291D565-A010-694B-82AE-5933FAF480BB}" dt="2019-11-26T23:26:07.068" v="730" actId="20577"/>
          <ac:spMkLst>
            <pc:docMk/>
            <pc:sldMk cId="3977768532" sldId="459"/>
            <ac:spMk id="7" creationId="{90A33D00-3FB9-F340-B052-4E8AB5A4CAF5}"/>
          </ac:spMkLst>
        </pc:spChg>
        <pc:spChg chg="mod">
          <ac:chgData name="Kun Suo" userId="41c30799-3a2b-4880-86a3-8488be07954a" providerId="ADAL" clId="{9291D565-A010-694B-82AE-5933FAF480BB}" dt="2019-11-26T23:26:19.587" v="756" actId="20577"/>
          <ac:spMkLst>
            <pc:docMk/>
            <pc:sldMk cId="3977768532" sldId="459"/>
            <ac:spMk id="8" creationId="{449F4F9A-0221-0843-B723-97A050B873D0}"/>
          </ac:spMkLst>
        </pc:spChg>
        <pc:spChg chg="mod">
          <ac:chgData name="Kun Suo" userId="41c30799-3a2b-4880-86a3-8488be07954a" providerId="ADAL" clId="{9291D565-A010-694B-82AE-5933FAF480BB}" dt="2019-11-26T23:26:33.604" v="772" actId="20577"/>
          <ac:spMkLst>
            <pc:docMk/>
            <pc:sldMk cId="3977768532" sldId="459"/>
            <ac:spMk id="9" creationId="{20847F4D-67FD-A54C-9E5E-AF2F3109CEA7}"/>
          </ac:spMkLst>
        </pc:spChg>
        <pc:spChg chg="mod">
          <ac:chgData name="Kun Suo" userId="41c30799-3a2b-4880-86a3-8488be07954a" providerId="ADAL" clId="{9291D565-A010-694B-82AE-5933FAF480BB}" dt="2019-11-26T23:26:44.451" v="775" actId="1076"/>
          <ac:spMkLst>
            <pc:docMk/>
            <pc:sldMk cId="3977768532" sldId="459"/>
            <ac:spMk id="11" creationId="{B6B39076-E00D-9748-A981-1A0D8FE9EE83}"/>
          </ac:spMkLst>
        </pc:spChg>
        <pc:spChg chg="mod">
          <ac:chgData name="Kun Suo" userId="41c30799-3a2b-4880-86a3-8488be07954a" providerId="ADAL" clId="{9291D565-A010-694B-82AE-5933FAF480BB}" dt="2019-11-26T23:26:42.555" v="774" actId="1076"/>
          <ac:spMkLst>
            <pc:docMk/>
            <pc:sldMk cId="3977768532" sldId="459"/>
            <ac:spMk id="12" creationId="{B76FF50E-7CB3-C147-8AE8-C3614E0049ED}"/>
          </ac:spMkLst>
        </pc:spChg>
        <pc:spChg chg="mod">
          <ac:chgData name="Kun Suo" userId="41c30799-3a2b-4880-86a3-8488be07954a" providerId="ADAL" clId="{9291D565-A010-694B-82AE-5933FAF480BB}" dt="2019-11-26T23:26:15.350" v="749" actId="20577"/>
          <ac:spMkLst>
            <pc:docMk/>
            <pc:sldMk cId="3977768532" sldId="459"/>
            <ac:spMk id="13" creationId="{23B64250-D689-EA43-9626-B793FEAC231E}"/>
          </ac:spMkLst>
        </pc:spChg>
        <pc:spChg chg="mod">
          <ac:chgData name="Kun Suo" userId="41c30799-3a2b-4880-86a3-8488be07954a" providerId="ADAL" clId="{9291D565-A010-694B-82AE-5933FAF480BB}" dt="2019-11-26T23:26:30.155" v="768" actId="1076"/>
          <ac:spMkLst>
            <pc:docMk/>
            <pc:sldMk cId="3977768532" sldId="459"/>
            <ac:spMk id="14" creationId="{DC9792F0-EC75-4F42-A8D2-E48C95D321D5}"/>
          </ac:spMkLst>
        </pc:spChg>
        <pc:picChg chg="add mod">
          <ac:chgData name="Kun Suo" userId="41c30799-3a2b-4880-86a3-8488be07954a" providerId="ADAL" clId="{9291D565-A010-694B-82AE-5933FAF480BB}" dt="2019-11-26T23:27:08.883" v="780" actId="1076"/>
          <ac:picMkLst>
            <pc:docMk/>
            <pc:sldMk cId="3977768532" sldId="459"/>
            <ac:picMk id="6" creationId="{B66C9E27-8387-674C-BBBA-4FA18E3355A8}"/>
          </ac:picMkLst>
        </pc:picChg>
      </pc:sldChg>
      <pc:sldChg chg="addSp delSp modSp add">
        <pc:chgData name="Kun Suo" userId="41c30799-3a2b-4880-86a3-8488be07954a" providerId="ADAL" clId="{9291D565-A010-694B-82AE-5933FAF480BB}" dt="2019-11-27T01:14:46.715" v="1131" actId="404"/>
        <pc:sldMkLst>
          <pc:docMk/>
          <pc:sldMk cId="1582747229" sldId="460"/>
        </pc:sldMkLst>
        <pc:spChg chg="mod">
          <ac:chgData name="Kun Suo" userId="41c30799-3a2b-4880-86a3-8488be07954a" providerId="ADAL" clId="{9291D565-A010-694B-82AE-5933FAF480BB}" dt="2019-11-27T01:14:46.715" v="1131" actId="404"/>
          <ac:spMkLst>
            <pc:docMk/>
            <pc:sldMk cId="1582747229" sldId="460"/>
            <ac:spMk id="2" creationId="{3C8955D4-E4DE-D345-814B-7F30BE9CBF3D}"/>
          </ac:spMkLst>
        </pc:spChg>
        <pc:spChg chg="mod">
          <ac:chgData name="Kun Suo" userId="41c30799-3a2b-4880-86a3-8488be07954a" providerId="ADAL" clId="{9291D565-A010-694B-82AE-5933FAF480BB}" dt="2019-11-26T23:27:34.817" v="797" actId="20577"/>
          <ac:spMkLst>
            <pc:docMk/>
            <pc:sldMk cId="1582747229" sldId="460"/>
            <ac:spMk id="5" creationId="{E7708142-092F-7841-8F2F-374BB70D1F76}"/>
          </ac:spMkLst>
        </pc:spChg>
        <pc:spChg chg="mod">
          <ac:chgData name="Kun Suo" userId="41c30799-3a2b-4880-86a3-8488be07954a" providerId="ADAL" clId="{9291D565-A010-694B-82AE-5933FAF480BB}" dt="2019-11-26T23:28:04.335" v="830" actId="20577"/>
          <ac:spMkLst>
            <pc:docMk/>
            <pc:sldMk cId="1582747229" sldId="460"/>
            <ac:spMk id="7" creationId="{90A33D00-3FB9-F340-B052-4E8AB5A4CAF5}"/>
          </ac:spMkLst>
        </pc:spChg>
        <pc:spChg chg="mod">
          <ac:chgData name="Kun Suo" userId="41c30799-3a2b-4880-86a3-8488be07954a" providerId="ADAL" clId="{9291D565-A010-694B-82AE-5933FAF480BB}" dt="2019-11-26T23:29:40.649" v="862" actId="20577"/>
          <ac:spMkLst>
            <pc:docMk/>
            <pc:sldMk cId="1582747229" sldId="460"/>
            <ac:spMk id="8" creationId="{449F4F9A-0221-0843-B723-97A050B873D0}"/>
          </ac:spMkLst>
        </pc:spChg>
        <pc:spChg chg="mod">
          <ac:chgData name="Kun Suo" userId="41c30799-3a2b-4880-86a3-8488be07954a" providerId="ADAL" clId="{9291D565-A010-694B-82AE-5933FAF480BB}" dt="2019-11-26T23:28:08.033" v="838" actId="20577"/>
          <ac:spMkLst>
            <pc:docMk/>
            <pc:sldMk cId="1582747229" sldId="460"/>
            <ac:spMk id="9" creationId="{20847F4D-67FD-A54C-9E5E-AF2F3109CEA7}"/>
          </ac:spMkLst>
        </pc:spChg>
        <pc:spChg chg="mod">
          <ac:chgData name="Kun Suo" userId="41c30799-3a2b-4880-86a3-8488be07954a" providerId="ADAL" clId="{9291D565-A010-694B-82AE-5933FAF480BB}" dt="2019-11-26T23:28:17.708" v="840" actId="1076"/>
          <ac:spMkLst>
            <pc:docMk/>
            <pc:sldMk cId="1582747229" sldId="460"/>
            <ac:spMk id="13" creationId="{23B64250-D689-EA43-9626-B793FEAC231E}"/>
          </ac:spMkLst>
        </pc:spChg>
        <pc:spChg chg="mod">
          <ac:chgData name="Kun Suo" userId="41c30799-3a2b-4880-86a3-8488be07954a" providerId="ADAL" clId="{9291D565-A010-694B-82AE-5933FAF480BB}" dt="2019-11-26T23:28:24.860" v="842" actId="1076"/>
          <ac:spMkLst>
            <pc:docMk/>
            <pc:sldMk cId="1582747229" sldId="460"/>
            <ac:spMk id="14" creationId="{DC9792F0-EC75-4F42-A8D2-E48C95D321D5}"/>
          </ac:spMkLst>
        </pc:spChg>
        <pc:spChg chg="mod">
          <ac:chgData name="Kun Suo" userId="41c30799-3a2b-4880-86a3-8488be07954a" providerId="ADAL" clId="{9291D565-A010-694B-82AE-5933FAF480BB}" dt="2019-11-26T23:28:27.436" v="843" actId="1076"/>
          <ac:spMkLst>
            <pc:docMk/>
            <pc:sldMk cId="1582747229" sldId="460"/>
            <ac:spMk id="15" creationId="{3CE07FC0-681D-2549-963F-88A7E68DA0AF}"/>
          </ac:spMkLst>
        </pc:spChg>
        <pc:spChg chg="add mod">
          <ac:chgData name="Kun Suo" userId="41c30799-3a2b-4880-86a3-8488be07954a" providerId="ADAL" clId="{9291D565-A010-694B-82AE-5933FAF480BB}" dt="2019-11-26T23:29:32.605" v="853" actId="14100"/>
          <ac:spMkLst>
            <pc:docMk/>
            <pc:sldMk cId="1582747229" sldId="460"/>
            <ac:spMk id="16" creationId="{0D04F3D8-65BC-094C-AFA6-FB6F23E7772E}"/>
          </ac:spMkLst>
        </pc:spChg>
        <pc:spChg chg="add del mod">
          <ac:chgData name="Kun Suo" userId="41c30799-3a2b-4880-86a3-8488be07954a" providerId="ADAL" clId="{9291D565-A010-694B-82AE-5933FAF480BB}" dt="2019-11-26T23:30:31.869" v="874" actId="478"/>
          <ac:spMkLst>
            <pc:docMk/>
            <pc:sldMk cId="1582747229" sldId="460"/>
            <ac:spMk id="17" creationId="{DABBFB57-8DA8-964E-9869-D124EF55327E}"/>
          </ac:spMkLst>
        </pc:spChg>
        <pc:spChg chg="add mod">
          <ac:chgData name="Kun Suo" userId="41c30799-3a2b-4880-86a3-8488be07954a" providerId="ADAL" clId="{9291D565-A010-694B-82AE-5933FAF480BB}" dt="2019-11-26T23:30:15.981" v="869" actId="14100"/>
          <ac:spMkLst>
            <pc:docMk/>
            <pc:sldMk cId="1582747229" sldId="460"/>
            <ac:spMk id="18" creationId="{F1BA8ED9-1CC8-2B4E-9656-4C6455CE5DA3}"/>
          </ac:spMkLst>
        </pc:spChg>
        <pc:spChg chg="add mod">
          <ac:chgData name="Kun Suo" userId="41c30799-3a2b-4880-86a3-8488be07954a" providerId="ADAL" clId="{9291D565-A010-694B-82AE-5933FAF480BB}" dt="2019-11-26T23:30:47.990" v="879" actId="14100"/>
          <ac:spMkLst>
            <pc:docMk/>
            <pc:sldMk cId="1582747229" sldId="460"/>
            <ac:spMk id="19" creationId="{2531BA70-128A-4F47-95FD-592817F499C0}"/>
          </ac:spMkLst>
        </pc:spChg>
        <pc:picChg chg="del">
          <ac:chgData name="Kun Suo" userId="41c30799-3a2b-4880-86a3-8488be07954a" providerId="ADAL" clId="{9291D565-A010-694B-82AE-5933FAF480BB}" dt="2019-11-26T23:27:36.158" v="798" actId="478"/>
          <ac:picMkLst>
            <pc:docMk/>
            <pc:sldMk cId="1582747229" sldId="460"/>
            <ac:picMk id="6" creationId="{B66C9E27-8387-674C-BBBA-4FA18E3355A8}"/>
          </ac:picMkLst>
        </pc:picChg>
      </pc:sldChg>
      <pc:sldChg chg="addSp modSp add">
        <pc:chgData name="Kun Suo" userId="41c30799-3a2b-4880-86a3-8488be07954a" providerId="ADAL" clId="{9291D565-A010-694B-82AE-5933FAF480BB}" dt="2019-11-27T01:14:53.756" v="1132"/>
        <pc:sldMkLst>
          <pc:docMk/>
          <pc:sldMk cId="641297468" sldId="461"/>
        </pc:sldMkLst>
        <pc:spChg chg="mod">
          <ac:chgData name="Kun Suo" userId="41c30799-3a2b-4880-86a3-8488be07954a" providerId="ADAL" clId="{9291D565-A010-694B-82AE-5933FAF480BB}" dt="2019-11-27T01:14:53.756" v="1132"/>
          <ac:spMkLst>
            <pc:docMk/>
            <pc:sldMk cId="641297468" sldId="461"/>
            <ac:spMk id="2" creationId="{ACBB77FF-36D5-4143-A276-9E816BF7AE9C}"/>
          </ac:spMkLst>
        </pc:spChg>
        <pc:spChg chg="mod">
          <ac:chgData name="Kun Suo" userId="41c30799-3a2b-4880-86a3-8488be07954a" providerId="ADAL" clId="{9291D565-A010-694B-82AE-5933FAF480BB}" dt="2019-11-27T01:05:22.395" v="986" actId="20577"/>
          <ac:spMkLst>
            <pc:docMk/>
            <pc:sldMk cId="641297468" sldId="461"/>
            <ac:spMk id="5" creationId="{2DAD62AD-55BA-C148-8B50-1B57B40F6362}"/>
          </ac:spMkLst>
        </pc:spChg>
        <pc:grpChg chg="add mod">
          <ac:chgData name="Kun Suo" userId="41c30799-3a2b-4880-86a3-8488be07954a" providerId="ADAL" clId="{9291D565-A010-694B-82AE-5933FAF480BB}" dt="2019-11-27T01:04:50.154" v="982" actId="164"/>
          <ac:grpSpMkLst>
            <pc:docMk/>
            <pc:sldMk cId="641297468" sldId="461"/>
            <ac:grpSpMk id="8" creationId="{CEF86DD9-D5D5-CD46-9C3F-66452A224286}"/>
          </ac:grpSpMkLst>
        </pc:grpChg>
        <pc:picChg chg="add mod">
          <ac:chgData name="Kun Suo" userId="41c30799-3a2b-4880-86a3-8488be07954a" providerId="ADAL" clId="{9291D565-A010-694B-82AE-5933FAF480BB}" dt="2019-11-27T01:04:50.154" v="982" actId="164"/>
          <ac:picMkLst>
            <pc:docMk/>
            <pc:sldMk cId="641297468" sldId="461"/>
            <ac:picMk id="6" creationId="{31E1D894-2555-9743-A66B-129F80B89C9C}"/>
          </ac:picMkLst>
        </pc:picChg>
        <pc:picChg chg="add mod">
          <ac:chgData name="Kun Suo" userId="41c30799-3a2b-4880-86a3-8488be07954a" providerId="ADAL" clId="{9291D565-A010-694B-82AE-5933FAF480BB}" dt="2019-11-27T01:04:50.154" v="982" actId="164"/>
          <ac:picMkLst>
            <pc:docMk/>
            <pc:sldMk cId="641297468" sldId="461"/>
            <ac:picMk id="7" creationId="{0DD3876D-21E4-7944-AE75-97B489E74EAC}"/>
          </ac:picMkLst>
        </pc:picChg>
      </pc:sldChg>
      <pc:sldChg chg="addSp delSp modSp add">
        <pc:chgData name="Kun Suo" userId="41c30799-3a2b-4880-86a3-8488be07954a" providerId="ADAL" clId="{9291D565-A010-694B-82AE-5933FAF480BB}" dt="2019-11-27T01:17:21.692" v="1166" actId="14100"/>
        <pc:sldMkLst>
          <pc:docMk/>
          <pc:sldMk cId="711497418" sldId="462"/>
        </pc:sldMkLst>
        <pc:spChg chg="mod">
          <ac:chgData name="Kun Suo" userId="41c30799-3a2b-4880-86a3-8488be07954a" providerId="ADAL" clId="{9291D565-A010-694B-82AE-5933FAF480BB}" dt="2019-11-27T01:06:28.564" v="1003" actId="20577"/>
          <ac:spMkLst>
            <pc:docMk/>
            <pc:sldMk cId="711497418" sldId="462"/>
            <ac:spMk id="2" creationId="{2E7D6491-5FEF-EA44-AED0-13D3E5D3BD98}"/>
          </ac:spMkLst>
        </pc:spChg>
        <pc:spChg chg="del">
          <ac:chgData name="Kun Suo" userId="41c30799-3a2b-4880-86a3-8488be07954a" providerId="ADAL" clId="{9291D565-A010-694B-82AE-5933FAF480BB}" dt="2019-11-27T01:07:43.440" v="1004" actId="478"/>
          <ac:spMkLst>
            <pc:docMk/>
            <pc:sldMk cId="711497418" sldId="462"/>
            <ac:spMk id="5" creationId="{9EE7C8F4-2D6F-354C-A775-B5B3D02E4A59}"/>
          </ac:spMkLst>
        </pc:spChg>
        <pc:spChg chg="add mod">
          <ac:chgData name="Kun Suo" userId="41c30799-3a2b-4880-86a3-8488be07954a" providerId="ADAL" clId="{9291D565-A010-694B-82AE-5933FAF480BB}" dt="2019-11-27T01:08:15.856" v="1011" actId="13822"/>
          <ac:spMkLst>
            <pc:docMk/>
            <pc:sldMk cId="711497418" sldId="462"/>
            <ac:spMk id="7" creationId="{C35973B1-C94C-444F-86DD-B7B6946684F2}"/>
          </ac:spMkLst>
        </pc:spChg>
        <pc:spChg chg="add">
          <ac:chgData name="Kun Suo" userId="41c30799-3a2b-4880-86a3-8488be07954a" providerId="ADAL" clId="{9291D565-A010-694B-82AE-5933FAF480BB}" dt="2019-11-27T01:08:02.237" v="1008"/>
          <ac:spMkLst>
            <pc:docMk/>
            <pc:sldMk cId="711497418" sldId="462"/>
            <ac:spMk id="8" creationId="{3DE94560-8973-A740-8BB8-DEE6114AD6D2}"/>
          </ac:spMkLst>
        </pc:spChg>
        <pc:spChg chg="add mod">
          <ac:chgData name="Kun Suo" userId="41c30799-3a2b-4880-86a3-8488be07954a" providerId="ADAL" clId="{9291D565-A010-694B-82AE-5933FAF480BB}" dt="2019-11-27T01:08:34.031" v="1019" actId="13822"/>
          <ac:spMkLst>
            <pc:docMk/>
            <pc:sldMk cId="711497418" sldId="462"/>
            <ac:spMk id="9" creationId="{1F338D2E-8C29-0348-9A50-F2FAFF0505C4}"/>
          </ac:spMkLst>
        </pc:spChg>
        <pc:spChg chg="add mod">
          <ac:chgData name="Kun Suo" userId="41c30799-3a2b-4880-86a3-8488be07954a" providerId="ADAL" clId="{9291D565-A010-694B-82AE-5933FAF480BB}" dt="2019-11-27T01:08:26.159" v="1016" actId="1076"/>
          <ac:spMkLst>
            <pc:docMk/>
            <pc:sldMk cId="711497418" sldId="462"/>
            <ac:spMk id="10" creationId="{8046B9EB-C25F-4044-A93F-E7DF94C81FA4}"/>
          </ac:spMkLst>
        </pc:spChg>
        <pc:spChg chg="add mod">
          <ac:chgData name="Kun Suo" userId="41c30799-3a2b-4880-86a3-8488be07954a" providerId="ADAL" clId="{9291D565-A010-694B-82AE-5933FAF480BB}" dt="2019-11-27T01:08:28.599" v="1017" actId="1076"/>
          <ac:spMkLst>
            <pc:docMk/>
            <pc:sldMk cId="711497418" sldId="462"/>
            <ac:spMk id="11" creationId="{6891B830-AEFD-C84B-A28F-E71910CB620F}"/>
          </ac:spMkLst>
        </pc:spChg>
        <pc:spChg chg="add mod">
          <ac:chgData name="Kun Suo" userId="41c30799-3a2b-4880-86a3-8488be07954a" providerId="ADAL" clId="{9291D565-A010-694B-82AE-5933FAF480BB}" dt="2019-11-27T01:08:19.039" v="1013" actId="1076"/>
          <ac:spMkLst>
            <pc:docMk/>
            <pc:sldMk cId="711497418" sldId="462"/>
            <ac:spMk id="12" creationId="{46023CFC-3853-F641-979F-E5C41CD5665E}"/>
          </ac:spMkLst>
        </pc:spChg>
        <pc:spChg chg="add mod">
          <ac:chgData name="Kun Suo" userId="41c30799-3a2b-4880-86a3-8488be07954a" providerId="ADAL" clId="{9291D565-A010-694B-82AE-5933FAF480BB}" dt="2019-11-27T01:08:22.943" v="1015" actId="1076"/>
          <ac:spMkLst>
            <pc:docMk/>
            <pc:sldMk cId="711497418" sldId="462"/>
            <ac:spMk id="13" creationId="{EC493E4B-5F5C-DA4B-B516-C002DE1F4B3B}"/>
          </ac:spMkLst>
        </pc:spChg>
        <pc:spChg chg="add mod">
          <ac:chgData name="Kun Suo" userId="41c30799-3a2b-4880-86a3-8488be07954a" providerId="ADAL" clId="{9291D565-A010-694B-82AE-5933FAF480BB}" dt="2019-11-27T01:08:38.265" v="1021" actId="1076"/>
          <ac:spMkLst>
            <pc:docMk/>
            <pc:sldMk cId="711497418" sldId="462"/>
            <ac:spMk id="14" creationId="{6C07E512-86D9-534F-96BF-D659256736FA}"/>
          </ac:spMkLst>
        </pc:spChg>
        <pc:spChg chg="add mod">
          <ac:chgData name="Kun Suo" userId="41c30799-3a2b-4880-86a3-8488be07954a" providerId="ADAL" clId="{9291D565-A010-694B-82AE-5933FAF480BB}" dt="2019-11-27T01:08:42.185" v="1023" actId="1076"/>
          <ac:spMkLst>
            <pc:docMk/>
            <pc:sldMk cId="711497418" sldId="462"/>
            <ac:spMk id="15" creationId="{8D06CA37-BC92-A140-B376-C0189E9523D4}"/>
          </ac:spMkLst>
        </pc:spChg>
        <pc:spChg chg="add mod">
          <ac:chgData name="Kun Suo" userId="41c30799-3a2b-4880-86a3-8488be07954a" providerId="ADAL" clId="{9291D565-A010-694B-82AE-5933FAF480BB}" dt="2019-11-27T01:08:48.678" v="1027" actId="688"/>
          <ac:spMkLst>
            <pc:docMk/>
            <pc:sldMk cId="711497418" sldId="462"/>
            <ac:spMk id="16" creationId="{8F3884F8-0E11-C742-9E18-4E346E322DDF}"/>
          </ac:spMkLst>
        </pc:spChg>
        <pc:spChg chg="add mod">
          <ac:chgData name="Kun Suo" userId="41c30799-3a2b-4880-86a3-8488be07954a" providerId="ADAL" clId="{9291D565-A010-694B-82AE-5933FAF480BB}" dt="2019-11-27T01:08:53.751" v="1029" actId="1076"/>
          <ac:spMkLst>
            <pc:docMk/>
            <pc:sldMk cId="711497418" sldId="462"/>
            <ac:spMk id="17" creationId="{43735DB7-A7A8-4B49-B795-E8B07C128ABD}"/>
          </ac:spMkLst>
        </pc:spChg>
        <pc:spChg chg="add mod">
          <ac:chgData name="Kun Suo" userId="41c30799-3a2b-4880-86a3-8488be07954a" providerId="ADAL" clId="{9291D565-A010-694B-82AE-5933FAF480BB}" dt="2019-11-27T01:09:02.927" v="1032" actId="1076"/>
          <ac:spMkLst>
            <pc:docMk/>
            <pc:sldMk cId="711497418" sldId="462"/>
            <ac:spMk id="18" creationId="{7BB1AF99-1405-6C4D-80CE-F7766FFF5C55}"/>
          </ac:spMkLst>
        </pc:spChg>
        <pc:spChg chg="add mod">
          <ac:chgData name="Kun Suo" userId="41c30799-3a2b-4880-86a3-8488be07954a" providerId="ADAL" clId="{9291D565-A010-694B-82AE-5933FAF480BB}" dt="2019-11-27T01:09:09.592" v="1034" actId="1076"/>
          <ac:spMkLst>
            <pc:docMk/>
            <pc:sldMk cId="711497418" sldId="462"/>
            <ac:spMk id="19" creationId="{D6346664-8D79-6C4B-B80F-93F050A1A388}"/>
          </ac:spMkLst>
        </pc:spChg>
        <pc:spChg chg="add mod">
          <ac:chgData name="Kun Suo" userId="41c30799-3a2b-4880-86a3-8488be07954a" providerId="ADAL" clId="{9291D565-A010-694B-82AE-5933FAF480BB}" dt="2019-11-27T01:17:21.692" v="1166" actId="14100"/>
          <ac:spMkLst>
            <pc:docMk/>
            <pc:sldMk cId="711497418" sldId="462"/>
            <ac:spMk id="20" creationId="{20FFC177-B76F-C544-8614-F452E723CD1D}"/>
          </ac:spMkLst>
        </pc:spChg>
        <pc:picChg chg="add del mod">
          <ac:chgData name="Kun Suo" userId="41c30799-3a2b-4880-86a3-8488be07954a" providerId="ADAL" clId="{9291D565-A010-694B-82AE-5933FAF480BB}" dt="2019-11-27T01:07:50.793" v="1007" actId="478"/>
          <ac:picMkLst>
            <pc:docMk/>
            <pc:sldMk cId="711497418" sldId="462"/>
            <ac:picMk id="6" creationId="{ED53DDAA-8413-C144-8811-F860E19C95AA}"/>
          </ac:picMkLst>
        </pc:picChg>
        <pc:picChg chg="add del mod">
          <ac:chgData name="Kun Suo" userId="41c30799-3a2b-4880-86a3-8488be07954a" providerId="ADAL" clId="{9291D565-A010-694B-82AE-5933FAF480BB}" dt="2019-11-27T01:16:06.598" v="1140" actId="478"/>
          <ac:picMkLst>
            <pc:docMk/>
            <pc:sldMk cId="711497418" sldId="462"/>
            <ac:picMk id="21" creationId="{C27B3B98-C422-B949-9239-76F7CA394F34}"/>
          </ac:picMkLst>
        </pc:picChg>
        <pc:picChg chg="add del mod">
          <ac:chgData name="Kun Suo" userId="41c30799-3a2b-4880-86a3-8488be07954a" providerId="ADAL" clId="{9291D565-A010-694B-82AE-5933FAF480BB}" dt="2019-11-27T01:16:05.780" v="1139" actId="478"/>
          <ac:picMkLst>
            <pc:docMk/>
            <pc:sldMk cId="711497418" sldId="462"/>
            <ac:picMk id="22" creationId="{65D41266-FD11-CD40-B861-F54762DC2E26}"/>
          </ac:picMkLst>
        </pc:picChg>
        <pc:picChg chg="add mod">
          <ac:chgData name="Kun Suo" userId="41c30799-3a2b-4880-86a3-8488be07954a" providerId="ADAL" clId="{9291D565-A010-694B-82AE-5933FAF480BB}" dt="2019-11-27T01:16:35.938" v="1143" actId="1076"/>
          <ac:picMkLst>
            <pc:docMk/>
            <pc:sldMk cId="711497418" sldId="462"/>
            <ac:picMk id="23" creationId="{E769FA76-D1CA-9847-A2CC-1F2CB2EDB39A}"/>
          </ac:picMkLst>
        </pc:picChg>
        <pc:picChg chg="add mod">
          <ac:chgData name="Kun Suo" userId="41c30799-3a2b-4880-86a3-8488be07954a" providerId="ADAL" clId="{9291D565-A010-694B-82AE-5933FAF480BB}" dt="2019-11-27T01:16:41.483" v="1145" actId="1076"/>
          <ac:picMkLst>
            <pc:docMk/>
            <pc:sldMk cId="711497418" sldId="462"/>
            <ac:picMk id="24" creationId="{1ABA9505-8F98-4F4C-848E-C5490DE0941F}"/>
          </ac:picMkLst>
        </pc:picChg>
      </pc:sldChg>
      <pc:sldChg chg="modSp add">
        <pc:chgData name="Kun Suo" userId="41c30799-3a2b-4880-86a3-8488be07954a" providerId="ADAL" clId="{9291D565-A010-694B-82AE-5933FAF480BB}" dt="2019-11-27T01:22:30.563" v="1216" actId="27636"/>
        <pc:sldMkLst>
          <pc:docMk/>
          <pc:sldMk cId="2543373345" sldId="463"/>
        </pc:sldMkLst>
        <pc:spChg chg="mod">
          <ac:chgData name="Kun Suo" userId="41c30799-3a2b-4880-86a3-8488be07954a" providerId="ADAL" clId="{9291D565-A010-694B-82AE-5933FAF480BB}" dt="2019-11-27T01:10:31.273" v="1096"/>
          <ac:spMkLst>
            <pc:docMk/>
            <pc:sldMk cId="2543373345" sldId="463"/>
            <ac:spMk id="2" creationId="{2506626B-417C-B141-BD38-9D9C57083579}"/>
          </ac:spMkLst>
        </pc:spChg>
        <pc:spChg chg="mod">
          <ac:chgData name="Kun Suo" userId="41c30799-3a2b-4880-86a3-8488be07954a" providerId="ADAL" clId="{9291D565-A010-694B-82AE-5933FAF480BB}" dt="2019-11-27T01:22:30.563" v="1216" actId="27636"/>
          <ac:spMkLst>
            <pc:docMk/>
            <pc:sldMk cId="2543373345" sldId="463"/>
            <ac:spMk id="5" creationId="{E8BDED03-C4C2-8E44-9F9A-5F6407CD7DF6}"/>
          </ac:spMkLst>
        </pc:spChg>
      </pc:sldChg>
      <pc:sldChg chg="addSp delSp modSp add">
        <pc:chgData name="Kun Suo" userId="41c30799-3a2b-4880-86a3-8488be07954a" providerId="ADAL" clId="{9291D565-A010-694B-82AE-5933FAF480BB}" dt="2019-11-27T01:17:15.643" v="1165" actId="14100"/>
        <pc:sldMkLst>
          <pc:docMk/>
          <pc:sldMk cId="1447077925" sldId="464"/>
        </pc:sldMkLst>
        <pc:spChg chg="mod">
          <ac:chgData name="Kun Suo" userId="41c30799-3a2b-4880-86a3-8488be07954a" providerId="ADAL" clId="{9291D565-A010-694B-82AE-5933FAF480BB}" dt="2019-11-27T01:14:14.833" v="1125" actId="27636"/>
          <ac:spMkLst>
            <pc:docMk/>
            <pc:sldMk cId="1447077925" sldId="464"/>
            <ac:spMk id="2" creationId="{5BC4CCF5-07C2-AC4C-B436-E603F1BFE332}"/>
          </ac:spMkLst>
        </pc:spChg>
        <pc:spChg chg="del">
          <ac:chgData name="Kun Suo" userId="41c30799-3a2b-4880-86a3-8488be07954a" providerId="ADAL" clId="{9291D565-A010-694B-82AE-5933FAF480BB}" dt="2019-11-27T01:16:48.277" v="1146" actId="478"/>
          <ac:spMkLst>
            <pc:docMk/>
            <pc:sldMk cId="1447077925" sldId="464"/>
            <ac:spMk id="5" creationId="{36F4A641-3F16-164E-A9C7-5CC2ABFF83F9}"/>
          </ac:spMkLst>
        </pc:spChg>
        <pc:spChg chg="add">
          <ac:chgData name="Kun Suo" userId="41c30799-3a2b-4880-86a3-8488be07954a" providerId="ADAL" clId="{9291D565-A010-694B-82AE-5933FAF480BB}" dt="2019-11-27T01:16:48.895" v="1147"/>
          <ac:spMkLst>
            <pc:docMk/>
            <pc:sldMk cId="1447077925" sldId="464"/>
            <ac:spMk id="6" creationId="{DBE1ACF3-36A1-8849-A861-7155B00DA5D2}"/>
          </ac:spMkLst>
        </pc:spChg>
        <pc:spChg chg="add">
          <ac:chgData name="Kun Suo" userId="41c30799-3a2b-4880-86a3-8488be07954a" providerId="ADAL" clId="{9291D565-A010-694B-82AE-5933FAF480BB}" dt="2019-11-27T01:16:48.895" v="1147"/>
          <ac:spMkLst>
            <pc:docMk/>
            <pc:sldMk cId="1447077925" sldId="464"/>
            <ac:spMk id="7" creationId="{9BAF898E-A9B1-F54A-A7F4-A9081F6CB8CD}"/>
          </ac:spMkLst>
        </pc:spChg>
        <pc:spChg chg="add">
          <ac:chgData name="Kun Suo" userId="41c30799-3a2b-4880-86a3-8488be07954a" providerId="ADAL" clId="{9291D565-A010-694B-82AE-5933FAF480BB}" dt="2019-11-27T01:16:48.895" v="1147"/>
          <ac:spMkLst>
            <pc:docMk/>
            <pc:sldMk cId="1447077925" sldId="464"/>
            <ac:spMk id="8" creationId="{1073B775-B0E1-B24F-944F-AEE98FAB87EE}"/>
          </ac:spMkLst>
        </pc:spChg>
        <pc:spChg chg="add">
          <ac:chgData name="Kun Suo" userId="41c30799-3a2b-4880-86a3-8488be07954a" providerId="ADAL" clId="{9291D565-A010-694B-82AE-5933FAF480BB}" dt="2019-11-27T01:16:48.895" v="1147"/>
          <ac:spMkLst>
            <pc:docMk/>
            <pc:sldMk cId="1447077925" sldId="464"/>
            <ac:spMk id="9" creationId="{2D6F2C6E-1A3A-464A-B493-6DFFECF3B9D3}"/>
          </ac:spMkLst>
        </pc:spChg>
        <pc:spChg chg="add">
          <ac:chgData name="Kun Suo" userId="41c30799-3a2b-4880-86a3-8488be07954a" providerId="ADAL" clId="{9291D565-A010-694B-82AE-5933FAF480BB}" dt="2019-11-27T01:16:48.895" v="1147"/>
          <ac:spMkLst>
            <pc:docMk/>
            <pc:sldMk cId="1447077925" sldId="464"/>
            <ac:spMk id="10" creationId="{38D35489-7C9E-BA4E-93C4-19DBFF3511A0}"/>
          </ac:spMkLst>
        </pc:spChg>
        <pc:spChg chg="add">
          <ac:chgData name="Kun Suo" userId="41c30799-3a2b-4880-86a3-8488be07954a" providerId="ADAL" clId="{9291D565-A010-694B-82AE-5933FAF480BB}" dt="2019-11-27T01:16:48.895" v="1147"/>
          <ac:spMkLst>
            <pc:docMk/>
            <pc:sldMk cId="1447077925" sldId="464"/>
            <ac:spMk id="11" creationId="{7B7A0EF9-8D79-AC48-87C1-54C719B8F667}"/>
          </ac:spMkLst>
        </pc:spChg>
        <pc:spChg chg="add">
          <ac:chgData name="Kun Suo" userId="41c30799-3a2b-4880-86a3-8488be07954a" providerId="ADAL" clId="{9291D565-A010-694B-82AE-5933FAF480BB}" dt="2019-11-27T01:16:48.895" v="1147"/>
          <ac:spMkLst>
            <pc:docMk/>
            <pc:sldMk cId="1447077925" sldId="464"/>
            <ac:spMk id="12" creationId="{3A89BC4D-067C-8B41-865E-38399217A2C8}"/>
          </ac:spMkLst>
        </pc:spChg>
        <pc:spChg chg="add">
          <ac:chgData name="Kun Suo" userId="41c30799-3a2b-4880-86a3-8488be07954a" providerId="ADAL" clId="{9291D565-A010-694B-82AE-5933FAF480BB}" dt="2019-11-27T01:16:48.895" v="1147"/>
          <ac:spMkLst>
            <pc:docMk/>
            <pc:sldMk cId="1447077925" sldId="464"/>
            <ac:spMk id="13" creationId="{BB112C2D-684B-7A49-9DCF-2522148CE8C0}"/>
          </ac:spMkLst>
        </pc:spChg>
        <pc:spChg chg="add">
          <ac:chgData name="Kun Suo" userId="41c30799-3a2b-4880-86a3-8488be07954a" providerId="ADAL" clId="{9291D565-A010-694B-82AE-5933FAF480BB}" dt="2019-11-27T01:16:48.895" v="1147"/>
          <ac:spMkLst>
            <pc:docMk/>
            <pc:sldMk cId="1447077925" sldId="464"/>
            <ac:spMk id="14" creationId="{8BB88A59-6A10-274F-8B7F-5EA2E22B0B34}"/>
          </ac:spMkLst>
        </pc:spChg>
        <pc:spChg chg="add">
          <ac:chgData name="Kun Suo" userId="41c30799-3a2b-4880-86a3-8488be07954a" providerId="ADAL" clId="{9291D565-A010-694B-82AE-5933FAF480BB}" dt="2019-11-27T01:16:48.895" v="1147"/>
          <ac:spMkLst>
            <pc:docMk/>
            <pc:sldMk cId="1447077925" sldId="464"/>
            <ac:spMk id="15" creationId="{BC17F90E-5284-904A-ACE0-7FF73D1E3A98}"/>
          </ac:spMkLst>
        </pc:spChg>
        <pc:spChg chg="add">
          <ac:chgData name="Kun Suo" userId="41c30799-3a2b-4880-86a3-8488be07954a" providerId="ADAL" clId="{9291D565-A010-694B-82AE-5933FAF480BB}" dt="2019-11-27T01:16:48.895" v="1147"/>
          <ac:spMkLst>
            <pc:docMk/>
            <pc:sldMk cId="1447077925" sldId="464"/>
            <ac:spMk id="16" creationId="{FC161016-868F-1147-9177-F39C8406FA5E}"/>
          </ac:spMkLst>
        </pc:spChg>
        <pc:spChg chg="add">
          <ac:chgData name="Kun Suo" userId="41c30799-3a2b-4880-86a3-8488be07954a" providerId="ADAL" clId="{9291D565-A010-694B-82AE-5933FAF480BB}" dt="2019-11-27T01:16:48.895" v="1147"/>
          <ac:spMkLst>
            <pc:docMk/>
            <pc:sldMk cId="1447077925" sldId="464"/>
            <ac:spMk id="17" creationId="{2EAAA68A-56F4-864B-A3DF-B0D25DDA6D1D}"/>
          </ac:spMkLst>
        </pc:spChg>
        <pc:spChg chg="add">
          <ac:chgData name="Kun Suo" userId="41c30799-3a2b-4880-86a3-8488be07954a" providerId="ADAL" clId="{9291D565-A010-694B-82AE-5933FAF480BB}" dt="2019-11-27T01:16:48.895" v="1147"/>
          <ac:spMkLst>
            <pc:docMk/>
            <pc:sldMk cId="1447077925" sldId="464"/>
            <ac:spMk id="18" creationId="{C21C62B2-3C1E-594F-9ECA-0F67D4705B6B}"/>
          </ac:spMkLst>
        </pc:spChg>
        <pc:spChg chg="add mod">
          <ac:chgData name="Kun Suo" userId="41c30799-3a2b-4880-86a3-8488be07954a" providerId="ADAL" clId="{9291D565-A010-694B-82AE-5933FAF480BB}" dt="2019-11-27T01:17:15.643" v="1165" actId="14100"/>
          <ac:spMkLst>
            <pc:docMk/>
            <pc:sldMk cId="1447077925" sldId="464"/>
            <ac:spMk id="19" creationId="{1064278F-6EBE-964C-A892-6AF2C6A7D7CA}"/>
          </ac:spMkLst>
        </pc:spChg>
        <pc:picChg chg="add">
          <ac:chgData name="Kun Suo" userId="41c30799-3a2b-4880-86a3-8488be07954a" providerId="ADAL" clId="{9291D565-A010-694B-82AE-5933FAF480BB}" dt="2019-11-27T01:16:48.895" v="1147"/>
          <ac:picMkLst>
            <pc:docMk/>
            <pc:sldMk cId="1447077925" sldId="464"/>
            <ac:picMk id="20" creationId="{BB4A5178-582C-894E-869B-2CBAD56C9749}"/>
          </ac:picMkLst>
        </pc:picChg>
        <pc:picChg chg="add">
          <ac:chgData name="Kun Suo" userId="41c30799-3a2b-4880-86a3-8488be07954a" providerId="ADAL" clId="{9291D565-A010-694B-82AE-5933FAF480BB}" dt="2019-11-27T01:16:48.895" v="1147"/>
          <ac:picMkLst>
            <pc:docMk/>
            <pc:sldMk cId="1447077925" sldId="464"/>
            <ac:picMk id="21" creationId="{D0D2E0B0-3B4E-184B-BEFD-8E28AC393B40}"/>
          </ac:picMkLst>
        </pc:picChg>
        <pc:picChg chg="add mod">
          <ac:chgData name="Kun Suo" userId="41c30799-3a2b-4880-86a3-8488be07954a" providerId="ADAL" clId="{9291D565-A010-694B-82AE-5933FAF480BB}" dt="2019-11-27T01:17:07.011" v="1161" actId="1076"/>
          <ac:picMkLst>
            <pc:docMk/>
            <pc:sldMk cId="1447077925" sldId="464"/>
            <ac:picMk id="22" creationId="{4C6D6E31-7791-C943-9F31-4050C219102B}"/>
          </ac:picMkLst>
        </pc:picChg>
        <pc:picChg chg="add mod">
          <ac:chgData name="Kun Suo" userId="41c30799-3a2b-4880-86a3-8488be07954a" providerId="ADAL" clId="{9291D565-A010-694B-82AE-5933FAF480BB}" dt="2019-11-27T01:17:09.876" v="1163" actId="1076"/>
          <ac:picMkLst>
            <pc:docMk/>
            <pc:sldMk cId="1447077925" sldId="464"/>
            <ac:picMk id="23" creationId="{318E2AFB-4ED5-4743-B738-4B916AEDEB81}"/>
          </ac:picMkLst>
        </pc:picChg>
      </pc:sldChg>
      <pc:sldChg chg="addSp delSp modSp add">
        <pc:chgData name="Kun Suo" userId="41c30799-3a2b-4880-86a3-8488be07954a" providerId="ADAL" clId="{9291D565-A010-694B-82AE-5933FAF480BB}" dt="2019-11-27T01:19:51.403" v="1186"/>
        <pc:sldMkLst>
          <pc:docMk/>
          <pc:sldMk cId="2720188597" sldId="465"/>
        </pc:sldMkLst>
        <pc:spChg chg="mod">
          <ac:chgData name="Kun Suo" userId="41c30799-3a2b-4880-86a3-8488be07954a" providerId="ADAL" clId="{9291D565-A010-694B-82AE-5933FAF480BB}" dt="2019-11-27T01:18:25.247" v="1168"/>
          <ac:spMkLst>
            <pc:docMk/>
            <pc:sldMk cId="2720188597" sldId="465"/>
            <ac:spMk id="2" creationId="{02A21F5B-CAEB-8D43-9CD4-A758D8E745CB}"/>
          </ac:spMkLst>
        </pc:spChg>
        <pc:spChg chg="mod">
          <ac:chgData name="Kun Suo" userId="41c30799-3a2b-4880-86a3-8488be07954a" providerId="ADAL" clId="{9291D565-A010-694B-82AE-5933FAF480BB}" dt="2019-11-27T01:19:25.707" v="1184" actId="20577"/>
          <ac:spMkLst>
            <pc:docMk/>
            <pc:sldMk cId="2720188597" sldId="465"/>
            <ac:spMk id="5" creationId="{B51E2AFB-A829-5947-AE5E-FB5DA84557D1}"/>
          </ac:spMkLst>
        </pc:spChg>
        <pc:spChg chg="add del mod">
          <ac:chgData name="Kun Suo" userId="41c30799-3a2b-4880-86a3-8488be07954a" providerId="ADAL" clId="{9291D565-A010-694B-82AE-5933FAF480BB}" dt="2019-11-27T01:19:51.403" v="1186"/>
          <ac:spMkLst>
            <pc:docMk/>
            <pc:sldMk cId="2720188597" sldId="465"/>
            <ac:spMk id="6" creationId="{37BC199C-A4D2-B74F-A7D1-EF2EA12ABB1F}"/>
          </ac:spMkLst>
        </pc:spChg>
      </pc:sldChg>
      <pc:sldChg chg="addSp delSp modSp add">
        <pc:chgData name="Kun Suo" userId="41c30799-3a2b-4880-86a3-8488be07954a" providerId="ADAL" clId="{9291D565-A010-694B-82AE-5933FAF480BB}" dt="2019-11-27T01:23:50.990" v="1228" actId="14100"/>
        <pc:sldMkLst>
          <pc:docMk/>
          <pc:sldMk cId="354773739" sldId="466"/>
        </pc:sldMkLst>
        <pc:spChg chg="mod">
          <ac:chgData name="Kun Suo" userId="41c30799-3a2b-4880-86a3-8488be07954a" providerId="ADAL" clId="{9291D565-A010-694B-82AE-5933FAF480BB}" dt="2019-11-27T01:20:23.607" v="1190" actId="20577"/>
          <ac:spMkLst>
            <pc:docMk/>
            <pc:sldMk cId="354773739" sldId="466"/>
            <ac:spMk id="2" creationId="{F216E244-D406-5D41-A1FE-293DC0DA058B}"/>
          </ac:spMkLst>
        </pc:spChg>
        <pc:spChg chg="del">
          <ac:chgData name="Kun Suo" userId="41c30799-3a2b-4880-86a3-8488be07954a" providerId="ADAL" clId="{9291D565-A010-694B-82AE-5933FAF480BB}" dt="2019-11-27T01:20:36.438" v="1191" actId="478"/>
          <ac:spMkLst>
            <pc:docMk/>
            <pc:sldMk cId="354773739" sldId="466"/>
            <ac:spMk id="5" creationId="{B0B57424-CF28-0746-BDEB-0BAC1C0FF44C}"/>
          </ac:spMkLst>
        </pc:spChg>
        <pc:graphicFrameChg chg="add mod modGraphic">
          <ac:chgData name="Kun Suo" userId="41c30799-3a2b-4880-86a3-8488be07954a" providerId="ADAL" clId="{9291D565-A010-694B-82AE-5933FAF480BB}" dt="2019-11-27T01:23:50.990" v="1228" actId="14100"/>
          <ac:graphicFrameMkLst>
            <pc:docMk/>
            <pc:sldMk cId="354773739" sldId="466"/>
            <ac:graphicFrameMk id="6" creationId="{2D60F718-D256-6342-8DDC-18D5B2096688}"/>
          </ac:graphicFrameMkLst>
        </pc:graphicFrameChg>
      </pc:sldChg>
      <pc:sldChg chg="addSp delSp modSp add">
        <pc:chgData name="Kun Suo" userId="41c30799-3a2b-4880-86a3-8488be07954a" providerId="ADAL" clId="{9291D565-A010-694B-82AE-5933FAF480BB}" dt="2019-11-27T01:25:41.196" v="1261" actId="27636"/>
        <pc:sldMkLst>
          <pc:docMk/>
          <pc:sldMk cId="3635127821" sldId="467"/>
        </pc:sldMkLst>
        <pc:spChg chg="mod">
          <ac:chgData name="Kun Suo" userId="41c30799-3a2b-4880-86a3-8488be07954a" providerId="ADAL" clId="{9291D565-A010-694B-82AE-5933FAF480BB}" dt="2019-11-27T01:24:19.496" v="1243" actId="20577"/>
          <ac:spMkLst>
            <pc:docMk/>
            <pc:sldMk cId="3635127821" sldId="467"/>
            <ac:spMk id="2" creationId="{84AE6454-90AE-0A4F-8AD2-D7C047D97900}"/>
          </ac:spMkLst>
        </pc:spChg>
        <pc:spChg chg="mod">
          <ac:chgData name="Kun Suo" userId="41c30799-3a2b-4880-86a3-8488be07954a" providerId="ADAL" clId="{9291D565-A010-694B-82AE-5933FAF480BB}" dt="2019-11-27T01:25:41.196" v="1261" actId="27636"/>
          <ac:spMkLst>
            <pc:docMk/>
            <pc:sldMk cId="3635127821" sldId="467"/>
            <ac:spMk id="5" creationId="{F2E4E054-D7B6-EA49-A1D5-276284511B51}"/>
          </ac:spMkLst>
        </pc:spChg>
        <pc:picChg chg="add del mod">
          <ac:chgData name="Kun Suo" userId="41c30799-3a2b-4880-86a3-8488be07954a" providerId="ADAL" clId="{9291D565-A010-694B-82AE-5933FAF480BB}" dt="2019-11-27T01:25:30.448" v="1256" actId="478"/>
          <ac:picMkLst>
            <pc:docMk/>
            <pc:sldMk cId="3635127821" sldId="467"/>
            <ac:picMk id="6" creationId="{BA49C65F-17BC-C149-8B5D-48B56E4609C2}"/>
          </ac:picMkLst>
        </pc:picChg>
        <pc:picChg chg="add mod">
          <ac:chgData name="Kun Suo" userId="41c30799-3a2b-4880-86a3-8488be07954a" providerId="ADAL" clId="{9291D565-A010-694B-82AE-5933FAF480BB}" dt="2019-11-27T01:25:38.198" v="1259" actId="1076"/>
          <ac:picMkLst>
            <pc:docMk/>
            <pc:sldMk cId="3635127821" sldId="467"/>
            <ac:picMk id="7" creationId="{0E2289BF-C9E6-A64E-A5EB-AE8426F6B039}"/>
          </ac:picMkLst>
        </pc:picChg>
      </pc:sldChg>
      <pc:sldChg chg="modSp add">
        <pc:chgData name="Kun Suo" userId="41c30799-3a2b-4880-86a3-8488be07954a" providerId="ADAL" clId="{9291D565-A010-694B-82AE-5933FAF480BB}" dt="2019-11-27T01:27:49.770" v="1342" actId="27636"/>
        <pc:sldMkLst>
          <pc:docMk/>
          <pc:sldMk cId="1358042779" sldId="468"/>
        </pc:sldMkLst>
        <pc:spChg chg="mod">
          <ac:chgData name="Kun Suo" userId="41c30799-3a2b-4880-86a3-8488be07954a" providerId="ADAL" clId="{9291D565-A010-694B-82AE-5933FAF480BB}" dt="2019-11-27T01:26:03.883" v="1280" actId="20577"/>
          <ac:spMkLst>
            <pc:docMk/>
            <pc:sldMk cId="1358042779" sldId="468"/>
            <ac:spMk id="2" creationId="{BD60C54E-79C7-F441-9737-E740E767B8C3}"/>
          </ac:spMkLst>
        </pc:spChg>
        <pc:spChg chg="mod">
          <ac:chgData name="Kun Suo" userId="41c30799-3a2b-4880-86a3-8488be07954a" providerId="ADAL" clId="{9291D565-A010-694B-82AE-5933FAF480BB}" dt="2019-11-27T01:27:49.770" v="1342" actId="27636"/>
          <ac:spMkLst>
            <pc:docMk/>
            <pc:sldMk cId="1358042779" sldId="468"/>
            <ac:spMk id="5" creationId="{61ADEDC2-28F0-7B4B-A145-3F65BC075BA4}"/>
          </ac:spMkLst>
        </pc:spChg>
      </pc:sldChg>
      <pc:sldChg chg="addSp delSp modSp add">
        <pc:chgData name="Kun Suo" userId="41c30799-3a2b-4880-86a3-8488be07954a" providerId="ADAL" clId="{9291D565-A010-694B-82AE-5933FAF480BB}" dt="2019-11-27T01:33:51.824" v="1452" actId="14100"/>
        <pc:sldMkLst>
          <pc:docMk/>
          <pc:sldMk cId="2615437158" sldId="469"/>
        </pc:sldMkLst>
        <pc:spChg chg="mod">
          <ac:chgData name="Kun Suo" userId="41c30799-3a2b-4880-86a3-8488be07954a" providerId="ADAL" clId="{9291D565-A010-694B-82AE-5933FAF480BB}" dt="2019-11-27T01:32:49.673" v="1389" actId="14100"/>
          <ac:spMkLst>
            <pc:docMk/>
            <pc:sldMk cId="2615437158" sldId="469"/>
            <ac:spMk id="2" creationId="{5611047F-7E12-BF43-A173-37D7914E6B91}"/>
          </ac:spMkLst>
        </pc:spChg>
        <pc:spChg chg="del">
          <ac:chgData name="Kun Suo" userId="41c30799-3a2b-4880-86a3-8488be07954a" providerId="ADAL" clId="{9291D565-A010-694B-82AE-5933FAF480BB}" dt="2019-11-27T01:28:04.079" v="1345" actId="478"/>
          <ac:spMkLst>
            <pc:docMk/>
            <pc:sldMk cId="2615437158" sldId="469"/>
            <ac:spMk id="5" creationId="{897AA315-81D4-BD4A-B172-DCF845B595DB}"/>
          </ac:spMkLst>
        </pc:spChg>
        <pc:spChg chg="add mod">
          <ac:chgData name="Kun Suo" userId="41c30799-3a2b-4880-86a3-8488be07954a" providerId="ADAL" clId="{9291D565-A010-694B-82AE-5933FAF480BB}" dt="2019-11-27T01:33:29.873" v="1432" actId="1076"/>
          <ac:spMkLst>
            <pc:docMk/>
            <pc:sldMk cId="2615437158" sldId="469"/>
            <ac:spMk id="7" creationId="{C16DFCE8-2154-E345-8263-99E589917D6E}"/>
          </ac:spMkLst>
        </pc:spChg>
        <pc:spChg chg="add mod">
          <ac:chgData name="Kun Suo" userId="41c30799-3a2b-4880-86a3-8488be07954a" providerId="ADAL" clId="{9291D565-A010-694B-82AE-5933FAF480BB}" dt="2019-11-27T01:33:51.824" v="1452" actId="14100"/>
          <ac:spMkLst>
            <pc:docMk/>
            <pc:sldMk cId="2615437158" sldId="469"/>
            <ac:spMk id="8" creationId="{DBAD4CB0-6364-074D-9091-4C3BC74A3D23}"/>
          </ac:spMkLst>
        </pc:spChg>
        <pc:picChg chg="add mod">
          <ac:chgData name="Kun Suo" userId="41c30799-3a2b-4880-86a3-8488be07954a" providerId="ADAL" clId="{9291D565-A010-694B-82AE-5933FAF480BB}" dt="2019-11-27T01:31:01.593" v="1385" actId="1076"/>
          <ac:picMkLst>
            <pc:docMk/>
            <pc:sldMk cId="2615437158" sldId="469"/>
            <ac:picMk id="6" creationId="{55A6A751-9541-D74C-B5DE-E3C737CF6531}"/>
          </ac:picMkLst>
        </pc:picChg>
      </pc:sldChg>
      <pc:sldChg chg="addSp delSp modSp add">
        <pc:chgData name="Kun Suo" userId="41c30799-3a2b-4880-86a3-8488be07954a" providerId="ADAL" clId="{9291D565-A010-694B-82AE-5933FAF480BB}" dt="2019-11-27T01:31:05.945" v="1387" actId="1076"/>
        <pc:sldMkLst>
          <pc:docMk/>
          <pc:sldMk cId="4214436589" sldId="470"/>
        </pc:sldMkLst>
        <pc:spChg chg="add mod">
          <ac:chgData name="Kun Suo" userId="41c30799-3a2b-4880-86a3-8488be07954a" providerId="ADAL" clId="{9291D565-A010-694B-82AE-5933FAF480BB}" dt="2019-11-27T01:31:05.945" v="1387" actId="1076"/>
          <ac:spMkLst>
            <pc:docMk/>
            <pc:sldMk cId="4214436589" sldId="470"/>
            <ac:spMk id="5" creationId="{5AED11B5-2010-CA4A-82AD-31102FF1C780}"/>
          </ac:spMkLst>
        </pc:spChg>
        <pc:picChg chg="del mod">
          <ac:chgData name="Kun Suo" userId="41c30799-3a2b-4880-86a3-8488be07954a" providerId="ADAL" clId="{9291D565-A010-694B-82AE-5933FAF480BB}" dt="2019-11-27T01:29:55.923" v="1362" actId="478"/>
          <ac:picMkLst>
            <pc:docMk/>
            <pc:sldMk cId="4214436589" sldId="470"/>
            <ac:picMk id="6" creationId="{55A6A751-9541-D74C-B5DE-E3C737CF6531}"/>
          </ac:picMkLst>
        </pc:picChg>
        <pc:picChg chg="add mod">
          <ac:chgData name="Kun Suo" userId="41c30799-3a2b-4880-86a3-8488be07954a" providerId="ADAL" clId="{9291D565-A010-694B-82AE-5933FAF480BB}" dt="2019-11-27T01:31:03.361" v="1386" actId="1076"/>
          <ac:picMkLst>
            <pc:docMk/>
            <pc:sldMk cId="4214436589" sldId="470"/>
            <ac:picMk id="7" creationId="{10F2EC77-51E4-B246-AC24-AD56B539D281}"/>
          </ac:picMkLst>
        </pc:picChg>
      </pc:sldChg>
      <pc:sldChg chg="addSp delSp modSp add">
        <pc:chgData name="Kun Suo" userId="41c30799-3a2b-4880-86a3-8488be07954a" providerId="ADAL" clId="{9291D565-A010-694B-82AE-5933FAF480BB}" dt="2019-11-27T01:39:15.973" v="1676" actId="20577"/>
        <pc:sldMkLst>
          <pc:docMk/>
          <pc:sldMk cId="3832183218" sldId="471"/>
        </pc:sldMkLst>
        <pc:spChg chg="mod">
          <ac:chgData name="Kun Suo" userId="41c30799-3a2b-4880-86a3-8488be07954a" providerId="ADAL" clId="{9291D565-A010-694B-82AE-5933FAF480BB}" dt="2019-11-27T01:36:20.815" v="1463" actId="20577"/>
          <ac:spMkLst>
            <pc:docMk/>
            <pc:sldMk cId="3832183218" sldId="471"/>
            <ac:spMk id="2" creationId="{B3B5DD88-0F70-2F4D-AA67-FC271125023B}"/>
          </ac:spMkLst>
        </pc:spChg>
        <pc:spChg chg="mod">
          <ac:chgData name="Kun Suo" userId="41c30799-3a2b-4880-86a3-8488be07954a" providerId="ADAL" clId="{9291D565-A010-694B-82AE-5933FAF480BB}" dt="2019-11-27T01:39:15.973" v="1676" actId="20577"/>
          <ac:spMkLst>
            <pc:docMk/>
            <pc:sldMk cId="3832183218" sldId="471"/>
            <ac:spMk id="5" creationId="{4C22D276-23D8-124D-8A0F-31232F62DF79}"/>
          </ac:spMkLst>
        </pc:spChg>
        <pc:spChg chg="add del mod">
          <ac:chgData name="Kun Suo" userId="41c30799-3a2b-4880-86a3-8488be07954a" providerId="ADAL" clId="{9291D565-A010-694B-82AE-5933FAF480BB}" dt="2019-11-27T01:36:25.103" v="1466"/>
          <ac:spMkLst>
            <pc:docMk/>
            <pc:sldMk cId="3832183218" sldId="471"/>
            <ac:spMk id="6" creationId="{4CFA63DC-2A2B-9B48-954A-16161A6445DD}"/>
          </ac:spMkLst>
        </pc:spChg>
        <pc:picChg chg="add mod">
          <ac:chgData name="Kun Suo" userId="41c30799-3a2b-4880-86a3-8488be07954a" providerId="ADAL" clId="{9291D565-A010-694B-82AE-5933FAF480BB}" dt="2019-11-27T01:37:40.788" v="1523" actId="1076"/>
          <ac:picMkLst>
            <pc:docMk/>
            <pc:sldMk cId="3832183218" sldId="471"/>
            <ac:picMk id="7" creationId="{A0A46A71-1648-8B4B-B8D6-A93E5D5A086A}"/>
          </ac:picMkLst>
        </pc:picChg>
      </pc:sldChg>
      <pc:sldChg chg="addSp delSp modSp add ord">
        <pc:chgData name="Kun Suo" userId="41c30799-3a2b-4880-86a3-8488be07954a" providerId="ADAL" clId="{9291D565-A010-694B-82AE-5933FAF480BB}" dt="2019-11-27T01:46:29.133" v="1704"/>
        <pc:sldMkLst>
          <pc:docMk/>
          <pc:sldMk cId="3929059460" sldId="472"/>
        </pc:sldMkLst>
        <pc:spChg chg="mod">
          <ac:chgData name="Kun Suo" userId="41c30799-3a2b-4880-86a3-8488be07954a" providerId="ADAL" clId="{9291D565-A010-694B-82AE-5933FAF480BB}" dt="2019-11-27T01:42:16.959" v="1696" actId="20577"/>
          <ac:spMkLst>
            <pc:docMk/>
            <pc:sldMk cId="3929059460" sldId="472"/>
            <ac:spMk id="2" creationId="{34AAD7DC-ED84-454C-8842-41E6C21E4A1A}"/>
          </ac:spMkLst>
        </pc:spChg>
        <pc:spChg chg="del">
          <ac:chgData name="Kun Suo" userId="41c30799-3a2b-4880-86a3-8488be07954a" providerId="ADAL" clId="{9291D565-A010-694B-82AE-5933FAF480BB}" dt="2019-11-27T01:41:58.023" v="1678" actId="478"/>
          <ac:spMkLst>
            <pc:docMk/>
            <pc:sldMk cId="3929059460" sldId="472"/>
            <ac:spMk id="5" creationId="{C22F4D98-66B3-114A-980A-D1E6E6221142}"/>
          </ac:spMkLst>
        </pc:spChg>
        <pc:spChg chg="add mod">
          <ac:chgData name="Kun Suo" userId="41c30799-3a2b-4880-86a3-8488be07954a" providerId="ADAL" clId="{9291D565-A010-694B-82AE-5933FAF480BB}" dt="2019-11-27T01:42:37.943" v="1701" actId="1582"/>
          <ac:spMkLst>
            <pc:docMk/>
            <pc:sldMk cId="3929059460" sldId="472"/>
            <ac:spMk id="7" creationId="{4A07A923-F623-8347-A206-6A4596112B91}"/>
          </ac:spMkLst>
        </pc:spChg>
        <pc:picChg chg="add mod">
          <ac:chgData name="Kun Suo" userId="41c30799-3a2b-4880-86a3-8488be07954a" providerId="ADAL" clId="{9291D565-A010-694B-82AE-5933FAF480BB}" dt="2019-11-27T01:42:02.534" v="1680" actId="1076"/>
          <ac:picMkLst>
            <pc:docMk/>
            <pc:sldMk cId="3929059460" sldId="472"/>
            <ac:picMk id="6" creationId="{CDE5D198-779A-F142-B3E3-4CE1127B6F9C}"/>
          </ac:picMkLst>
        </pc:picChg>
      </pc:sldChg>
      <pc:sldChg chg="modSp add">
        <pc:chgData name="Kun Suo" userId="41c30799-3a2b-4880-86a3-8488be07954a" providerId="ADAL" clId="{9291D565-A010-694B-82AE-5933FAF480BB}" dt="2019-11-27T01:49:19.222" v="1983" actId="27636"/>
        <pc:sldMkLst>
          <pc:docMk/>
          <pc:sldMk cId="1386130953" sldId="473"/>
        </pc:sldMkLst>
        <pc:spChg chg="mod">
          <ac:chgData name="Kun Suo" userId="41c30799-3a2b-4880-86a3-8488be07954a" providerId="ADAL" clId="{9291D565-A010-694B-82AE-5933FAF480BB}" dt="2019-11-27T01:46:38.318" v="1716" actId="20577"/>
          <ac:spMkLst>
            <pc:docMk/>
            <pc:sldMk cId="1386130953" sldId="473"/>
            <ac:spMk id="2" creationId="{B3B5DD88-0F70-2F4D-AA67-FC271125023B}"/>
          </ac:spMkLst>
        </pc:spChg>
        <pc:spChg chg="mod">
          <ac:chgData name="Kun Suo" userId="41c30799-3a2b-4880-86a3-8488be07954a" providerId="ADAL" clId="{9291D565-A010-694B-82AE-5933FAF480BB}" dt="2019-11-27T01:49:19.222" v="1983" actId="27636"/>
          <ac:spMkLst>
            <pc:docMk/>
            <pc:sldMk cId="1386130953" sldId="473"/>
            <ac:spMk id="5" creationId="{4C22D276-23D8-124D-8A0F-31232F62DF79}"/>
          </ac:spMkLst>
        </pc:spChg>
      </pc:sldChg>
      <pc:sldChg chg="modSp add">
        <pc:chgData name="Kun Suo" userId="41c30799-3a2b-4880-86a3-8488be07954a" providerId="ADAL" clId="{9291D565-A010-694B-82AE-5933FAF480BB}" dt="2019-11-27T01:54:56.120" v="2377" actId="20577"/>
        <pc:sldMkLst>
          <pc:docMk/>
          <pc:sldMk cId="4281799781" sldId="474"/>
        </pc:sldMkLst>
        <pc:spChg chg="mod">
          <ac:chgData name="Kun Suo" userId="41c30799-3a2b-4880-86a3-8488be07954a" providerId="ADAL" clId="{9291D565-A010-694B-82AE-5933FAF480BB}" dt="2019-11-27T01:49:43.990" v="1985"/>
          <ac:spMkLst>
            <pc:docMk/>
            <pc:sldMk cId="4281799781" sldId="474"/>
            <ac:spMk id="2" creationId="{299AD7BF-B6C9-D14B-B310-F07E72A79355}"/>
          </ac:spMkLst>
        </pc:spChg>
        <pc:spChg chg="mod">
          <ac:chgData name="Kun Suo" userId="41c30799-3a2b-4880-86a3-8488be07954a" providerId="ADAL" clId="{9291D565-A010-694B-82AE-5933FAF480BB}" dt="2019-11-27T01:54:56.120" v="2377" actId="20577"/>
          <ac:spMkLst>
            <pc:docMk/>
            <pc:sldMk cId="4281799781" sldId="474"/>
            <ac:spMk id="5" creationId="{6CA5155A-78C0-9B42-84F0-B96D19FDB7B9}"/>
          </ac:spMkLst>
        </pc:spChg>
      </pc:sldChg>
      <pc:sldChg chg="addSp delSp modSp add">
        <pc:chgData name="Kun Suo" userId="41c30799-3a2b-4880-86a3-8488be07954a" providerId="ADAL" clId="{9291D565-A010-694B-82AE-5933FAF480BB}" dt="2019-11-27T01:59:03.133" v="2598" actId="20577"/>
        <pc:sldMkLst>
          <pc:docMk/>
          <pc:sldMk cId="311530870" sldId="475"/>
        </pc:sldMkLst>
        <pc:spChg chg="mod">
          <ac:chgData name="Kun Suo" userId="41c30799-3a2b-4880-86a3-8488be07954a" providerId="ADAL" clId="{9291D565-A010-694B-82AE-5933FAF480BB}" dt="2019-11-27T01:55:34.620" v="2403" actId="20577"/>
          <ac:spMkLst>
            <pc:docMk/>
            <pc:sldMk cId="311530870" sldId="475"/>
            <ac:spMk id="2" creationId="{4DA184A7-5010-994C-9681-2EA94C87B55F}"/>
          </ac:spMkLst>
        </pc:spChg>
        <pc:spChg chg="del">
          <ac:chgData name="Kun Suo" userId="41c30799-3a2b-4880-86a3-8488be07954a" providerId="ADAL" clId="{9291D565-A010-694B-82AE-5933FAF480BB}" dt="2019-11-27T01:55:41.019" v="2404" actId="478"/>
          <ac:spMkLst>
            <pc:docMk/>
            <pc:sldMk cId="311530870" sldId="475"/>
            <ac:spMk id="5" creationId="{74B5221C-2078-C84C-A13B-2A9154109614}"/>
          </ac:spMkLst>
        </pc:spChg>
        <pc:spChg chg="add mod">
          <ac:chgData name="Kun Suo" userId="41c30799-3a2b-4880-86a3-8488be07954a" providerId="ADAL" clId="{9291D565-A010-694B-82AE-5933FAF480BB}" dt="2019-11-27T01:59:03.133" v="2598" actId="20577"/>
          <ac:spMkLst>
            <pc:docMk/>
            <pc:sldMk cId="311530870" sldId="475"/>
            <ac:spMk id="6" creationId="{D386FAF5-49D6-694C-9FCD-9C59A7294588}"/>
          </ac:spMkLst>
        </pc:spChg>
        <pc:picChg chg="add">
          <ac:chgData name="Kun Suo" userId="41c30799-3a2b-4880-86a3-8488be07954a" providerId="ADAL" clId="{9291D565-A010-694B-82AE-5933FAF480BB}" dt="2019-11-27T01:55:41.588" v="2405"/>
          <ac:picMkLst>
            <pc:docMk/>
            <pc:sldMk cId="311530870" sldId="475"/>
            <ac:picMk id="7" creationId="{D9771EA9-2124-C94B-84DA-37E7D56636B8}"/>
          </ac:picMkLst>
        </pc:picChg>
      </pc:sldChg>
      <pc:sldChg chg="addSp delSp modSp add">
        <pc:chgData name="Kun Suo" userId="41c30799-3a2b-4880-86a3-8488be07954a" providerId="ADAL" clId="{9291D565-A010-694B-82AE-5933FAF480BB}" dt="2019-11-27T02:02:18.737" v="2814" actId="20577"/>
        <pc:sldMkLst>
          <pc:docMk/>
          <pc:sldMk cId="1464752269" sldId="476"/>
        </pc:sldMkLst>
        <pc:spChg chg="mod">
          <ac:chgData name="Kun Suo" userId="41c30799-3a2b-4880-86a3-8488be07954a" providerId="ADAL" clId="{9291D565-A010-694B-82AE-5933FAF480BB}" dt="2019-11-27T01:59:40.152" v="2600"/>
          <ac:spMkLst>
            <pc:docMk/>
            <pc:sldMk cId="1464752269" sldId="476"/>
            <ac:spMk id="2" creationId="{AED235CC-B617-9F48-89D6-AEEA9A4C47C5}"/>
          </ac:spMkLst>
        </pc:spChg>
        <pc:spChg chg="del">
          <ac:chgData name="Kun Suo" userId="41c30799-3a2b-4880-86a3-8488be07954a" providerId="ADAL" clId="{9291D565-A010-694B-82AE-5933FAF480BB}" dt="2019-11-27T01:59:48.037" v="2601" actId="478"/>
          <ac:spMkLst>
            <pc:docMk/>
            <pc:sldMk cId="1464752269" sldId="476"/>
            <ac:spMk id="5" creationId="{E3F31B01-A72E-984C-A5EE-D52AA0F70FE2}"/>
          </ac:spMkLst>
        </pc:spChg>
        <pc:spChg chg="add mod">
          <ac:chgData name="Kun Suo" userId="41c30799-3a2b-4880-86a3-8488be07954a" providerId="ADAL" clId="{9291D565-A010-694B-82AE-5933FAF480BB}" dt="2019-11-27T02:02:18.737" v="2814" actId="20577"/>
          <ac:spMkLst>
            <pc:docMk/>
            <pc:sldMk cId="1464752269" sldId="476"/>
            <ac:spMk id="6" creationId="{1A85DCC5-5A80-8C4F-AC35-B954F6A2199C}"/>
          </ac:spMkLst>
        </pc:spChg>
        <pc:picChg chg="add">
          <ac:chgData name="Kun Suo" userId="41c30799-3a2b-4880-86a3-8488be07954a" providerId="ADAL" clId="{9291D565-A010-694B-82AE-5933FAF480BB}" dt="2019-11-27T01:59:48.569" v="2602"/>
          <ac:picMkLst>
            <pc:docMk/>
            <pc:sldMk cId="1464752269" sldId="476"/>
            <ac:picMk id="7" creationId="{33A1A4EB-C109-8E41-A9DE-F6AC9CD20DE9}"/>
          </ac:picMkLst>
        </pc:picChg>
      </pc:sldChg>
      <pc:sldChg chg="addSp delSp modSp add">
        <pc:chgData name="Kun Suo" userId="41c30799-3a2b-4880-86a3-8488be07954a" providerId="ADAL" clId="{9291D565-A010-694B-82AE-5933FAF480BB}" dt="2019-11-27T02:04:40.271" v="2830"/>
        <pc:sldMkLst>
          <pc:docMk/>
          <pc:sldMk cId="2177082724" sldId="477"/>
        </pc:sldMkLst>
        <pc:spChg chg="mod">
          <ac:chgData name="Kun Suo" userId="41c30799-3a2b-4880-86a3-8488be07954a" providerId="ADAL" clId="{9291D565-A010-694B-82AE-5933FAF480BB}" dt="2019-11-27T02:03:59.044" v="2828" actId="20577"/>
          <ac:spMkLst>
            <pc:docMk/>
            <pc:sldMk cId="2177082724" sldId="477"/>
            <ac:spMk id="2" creationId="{425A9E74-859A-624E-8CCF-34BAD6F88A7A}"/>
          </ac:spMkLst>
        </pc:spChg>
        <pc:spChg chg="del">
          <ac:chgData name="Kun Suo" userId="41c30799-3a2b-4880-86a3-8488be07954a" providerId="ADAL" clId="{9291D565-A010-694B-82AE-5933FAF480BB}" dt="2019-11-27T02:04:07.617" v="2829" actId="478"/>
          <ac:spMkLst>
            <pc:docMk/>
            <pc:sldMk cId="2177082724" sldId="477"/>
            <ac:spMk id="5" creationId="{ADBE89CD-2F6F-E244-93DA-57B9CB835B5F}"/>
          </ac:spMkLst>
        </pc:spChg>
        <pc:spChg chg="add">
          <ac:chgData name="Kun Suo" userId="41c30799-3a2b-4880-86a3-8488be07954a" providerId="ADAL" clId="{9291D565-A010-694B-82AE-5933FAF480BB}" dt="2019-11-27T02:04:40.271" v="2830"/>
          <ac:spMkLst>
            <pc:docMk/>
            <pc:sldMk cId="2177082724" sldId="477"/>
            <ac:spMk id="8" creationId="{EA336299-4A32-C94D-930F-88588933CA5D}"/>
          </ac:spMkLst>
        </pc:spChg>
        <pc:spChg chg="add">
          <ac:chgData name="Kun Suo" userId="41c30799-3a2b-4880-86a3-8488be07954a" providerId="ADAL" clId="{9291D565-A010-694B-82AE-5933FAF480BB}" dt="2019-11-27T02:04:40.271" v="2830"/>
          <ac:spMkLst>
            <pc:docMk/>
            <pc:sldMk cId="2177082724" sldId="477"/>
            <ac:spMk id="9" creationId="{6BEE14CB-FC08-0F4C-9459-15B6AA031A65}"/>
          </ac:spMkLst>
        </pc:spChg>
        <pc:spChg chg="add">
          <ac:chgData name="Kun Suo" userId="41c30799-3a2b-4880-86a3-8488be07954a" providerId="ADAL" clId="{9291D565-A010-694B-82AE-5933FAF480BB}" dt="2019-11-27T02:04:40.271" v="2830"/>
          <ac:spMkLst>
            <pc:docMk/>
            <pc:sldMk cId="2177082724" sldId="477"/>
            <ac:spMk id="10" creationId="{2CFFBE15-20F5-AD4B-8D91-CFFAAE92DCC8}"/>
          </ac:spMkLst>
        </pc:spChg>
        <pc:spChg chg="add">
          <ac:chgData name="Kun Suo" userId="41c30799-3a2b-4880-86a3-8488be07954a" providerId="ADAL" clId="{9291D565-A010-694B-82AE-5933FAF480BB}" dt="2019-11-27T02:04:40.271" v="2830"/>
          <ac:spMkLst>
            <pc:docMk/>
            <pc:sldMk cId="2177082724" sldId="477"/>
            <ac:spMk id="14" creationId="{F1224619-4D1A-6C47-A198-3F5B83DDC008}"/>
          </ac:spMkLst>
        </pc:spChg>
        <pc:picChg chg="add">
          <ac:chgData name="Kun Suo" userId="41c30799-3a2b-4880-86a3-8488be07954a" providerId="ADAL" clId="{9291D565-A010-694B-82AE-5933FAF480BB}" dt="2019-11-27T02:04:40.271" v="2830"/>
          <ac:picMkLst>
            <pc:docMk/>
            <pc:sldMk cId="2177082724" sldId="477"/>
            <ac:picMk id="6" creationId="{FDC0B758-8CB6-D649-8EB6-C3FFD43CF74B}"/>
          </ac:picMkLst>
        </pc:picChg>
        <pc:picChg chg="add">
          <ac:chgData name="Kun Suo" userId="41c30799-3a2b-4880-86a3-8488be07954a" providerId="ADAL" clId="{9291D565-A010-694B-82AE-5933FAF480BB}" dt="2019-11-27T02:04:40.271" v="2830"/>
          <ac:picMkLst>
            <pc:docMk/>
            <pc:sldMk cId="2177082724" sldId="477"/>
            <ac:picMk id="7" creationId="{82C32ED9-F3D3-5949-920C-35B04A1F38FC}"/>
          </ac:picMkLst>
        </pc:picChg>
        <pc:picChg chg="add">
          <ac:chgData name="Kun Suo" userId="41c30799-3a2b-4880-86a3-8488be07954a" providerId="ADAL" clId="{9291D565-A010-694B-82AE-5933FAF480BB}" dt="2019-11-27T02:04:40.271" v="2830"/>
          <ac:picMkLst>
            <pc:docMk/>
            <pc:sldMk cId="2177082724" sldId="477"/>
            <ac:picMk id="11" creationId="{99D3BA27-CD7D-4B4E-A0CF-AA5F2906AF37}"/>
          </ac:picMkLst>
        </pc:picChg>
        <pc:picChg chg="add">
          <ac:chgData name="Kun Suo" userId="41c30799-3a2b-4880-86a3-8488be07954a" providerId="ADAL" clId="{9291D565-A010-694B-82AE-5933FAF480BB}" dt="2019-11-27T02:04:40.271" v="2830"/>
          <ac:picMkLst>
            <pc:docMk/>
            <pc:sldMk cId="2177082724" sldId="477"/>
            <ac:picMk id="12" creationId="{50F77178-05F2-D04A-98D1-5B255695E25C}"/>
          </ac:picMkLst>
        </pc:picChg>
        <pc:picChg chg="add">
          <ac:chgData name="Kun Suo" userId="41c30799-3a2b-4880-86a3-8488be07954a" providerId="ADAL" clId="{9291D565-A010-694B-82AE-5933FAF480BB}" dt="2019-11-27T02:04:40.271" v="2830"/>
          <ac:picMkLst>
            <pc:docMk/>
            <pc:sldMk cId="2177082724" sldId="477"/>
            <ac:picMk id="13" creationId="{B7DB6C52-9B90-4E4D-A5D1-69F2C1540F60}"/>
          </ac:picMkLst>
        </pc:picChg>
        <pc:cxnChg chg="add">
          <ac:chgData name="Kun Suo" userId="41c30799-3a2b-4880-86a3-8488be07954a" providerId="ADAL" clId="{9291D565-A010-694B-82AE-5933FAF480BB}" dt="2019-11-27T02:04:40.271" v="2830"/>
          <ac:cxnSpMkLst>
            <pc:docMk/>
            <pc:sldMk cId="2177082724" sldId="477"/>
            <ac:cxnSpMk id="15" creationId="{D8DF0FD8-908D-F845-A30F-A0DF8BC19418}"/>
          </ac:cxnSpMkLst>
        </pc:cxnChg>
      </pc:sldChg>
      <pc:sldChg chg="addSp delSp modSp add">
        <pc:chgData name="Kun Suo" userId="41c30799-3a2b-4880-86a3-8488be07954a" providerId="ADAL" clId="{9291D565-A010-694B-82AE-5933FAF480BB}" dt="2019-11-27T02:08:56.898" v="2943" actId="1076"/>
        <pc:sldMkLst>
          <pc:docMk/>
          <pc:sldMk cId="3796048500" sldId="478"/>
        </pc:sldMkLst>
        <pc:spChg chg="del mod">
          <ac:chgData name="Kun Suo" userId="41c30799-3a2b-4880-86a3-8488be07954a" providerId="ADAL" clId="{9291D565-A010-694B-82AE-5933FAF480BB}" dt="2019-11-27T02:06:02.705" v="2854" actId="478"/>
          <ac:spMkLst>
            <pc:docMk/>
            <pc:sldMk cId="3796048500" sldId="478"/>
            <ac:spMk id="8" creationId="{EA336299-4A32-C94D-930F-88588933CA5D}"/>
          </ac:spMkLst>
        </pc:spChg>
        <pc:spChg chg="mod">
          <ac:chgData name="Kun Suo" userId="41c30799-3a2b-4880-86a3-8488be07954a" providerId="ADAL" clId="{9291D565-A010-694B-82AE-5933FAF480BB}" dt="2019-11-27T02:08:54.346" v="2942" actId="1036"/>
          <ac:spMkLst>
            <pc:docMk/>
            <pc:sldMk cId="3796048500" sldId="478"/>
            <ac:spMk id="9" creationId="{6BEE14CB-FC08-0F4C-9459-15B6AA031A65}"/>
          </ac:spMkLst>
        </pc:spChg>
        <pc:spChg chg="mod">
          <ac:chgData name="Kun Suo" userId="41c30799-3a2b-4880-86a3-8488be07954a" providerId="ADAL" clId="{9291D565-A010-694B-82AE-5933FAF480BB}" dt="2019-11-27T02:08:54.346" v="2942" actId="1036"/>
          <ac:spMkLst>
            <pc:docMk/>
            <pc:sldMk cId="3796048500" sldId="478"/>
            <ac:spMk id="10" creationId="{2CFFBE15-20F5-AD4B-8D91-CFFAAE92DCC8}"/>
          </ac:spMkLst>
        </pc:spChg>
        <pc:spChg chg="del">
          <ac:chgData name="Kun Suo" userId="41c30799-3a2b-4880-86a3-8488be07954a" providerId="ADAL" clId="{9291D565-A010-694B-82AE-5933FAF480BB}" dt="2019-11-27T02:05:23.800" v="2833" actId="478"/>
          <ac:spMkLst>
            <pc:docMk/>
            <pc:sldMk cId="3796048500" sldId="478"/>
            <ac:spMk id="14" creationId="{F1224619-4D1A-6C47-A198-3F5B83DDC008}"/>
          </ac:spMkLst>
        </pc:spChg>
        <pc:spChg chg="add mod">
          <ac:chgData name="Kun Suo" userId="41c30799-3a2b-4880-86a3-8488be07954a" providerId="ADAL" clId="{9291D565-A010-694B-82AE-5933FAF480BB}" dt="2019-11-27T02:08:54.346" v="2942" actId="1036"/>
          <ac:spMkLst>
            <pc:docMk/>
            <pc:sldMk cId="3796048500" sldId="478"/>
            <ac:spMk id="16" creationId="{17DB72D0-8923-E843-AC4B-6F6151068C0C}"/>
          </ac:spMkLst>
        </pc:spChg>
        <pc:spChg chg="add mod">
          <ac:chgData name="Kun Suo" userId="41c30799-3a2b-4880-86a3-8488be07954a" providerId="ADAL" clId="{9291D565-A010-694B-82AE-5933FAF480BB}" dt="2019-11-27T02:08:54.346" v="2942" actId="1036"/>
          <ac:spMkLst>
            <pc:docMk/>
            <pc:sldMk cId="3796048500" sldId="478"/>
            <ac:spMk id="17" creationId="{FC9731D9-4587-304F-8C74-211A666B100F}"/>
          </ac:spMkLst>
        </pc:spChg>
        <pc:spChg chg="add mod">
          <ac:chgData name="Kun Suo" userId="41c30799-3a2b-4880-86a3-8488be07954a" providerId="ADAL" clId="{9291D565-A010-694B-82AE-5933FAF480BB}" dt="2019-11-27T02:08:54.346" v="2942" actId="1036"/>
          <ac:spMkLst>
            <pc:docMk/>
            <pc:sldMk cId="3796048500" sldId="478"/>
            <ac:spMk id="18" creationId="{D4B4F572-24E3-324A-B5E6-0D0CC9B3CA9C}"/>
          </ac:spMkLst>
        </pc:spChg>
        <pc:spChg chg="add mod">
          <ac:chgData name="Kun Suo" userId="41c30799-3a2b-4880-86a3-8488be07954a" providerId="ADAL" clId="{9291D565-A010-694B-82AE-5933FAF480BB}" dt="2019-11-27T02:08:54.346" v="2942" actId="1036"/>
          <ac:spMkLst>
            <pc:docMk/>
            <pc:sldMk cId="3796048500" sldId="478"/>
            <ac:spMk id="19" creationId="{44675BEF-B205-9941-9A53-4ED94AC94679}"/>
          </ac:spMkLst>
        </pc:spChg>
        <pc:spChg chg="add mod">
          <ac:chgData name="Kun Suo" userId="41c30799-3a2b-4880-86a3-8488be07954a" providerId="ADAL" clId="{9291D565-A010-694B-82AE-5933FAF480BB}" dt="2019-11-27T02:08:54.346" v="2942" actId="1036"/>
          <ac:spMkLst>
            <pc:docMk/>
            <pc:sldMk cId="3796048500" sldId="478"/>
            <ac:spMk id="20" creationId="{B4699174-E850-6D45-B32E-9CF18B71A0F5}"/>
          </ac:spMkLst>
        </pc:spChg>
        <pc:spChg chg="add mod">
          <ac:chgData name="Kun Suo" userId="41c30799-3a2b-4880-86a3-8488be07954a" providerId="ADAL" clId="{9291D565-A010-694B-82AE-5933FAF480BB}" dt="2019-11-27T02:08:54.346" v="2942" actId="1036"/>
          <ac:spMkLst>
            <pc:docMk/>
            <pc:sldMk cId="3796048500" sldId="478"/>
            <ac:spMk id="21" creationId="{5E66FFED-930D-8B4C-8F5D-E680EA948128}"/>
          </ac:spMkLst>
        </pc:spChg>
        <pc:spChg chg="add mod">
          <ac:chgData name="Kun Suo" userId="41c30799-3a2b-4880-86a3-8488be07954a" providerId="ADAL" clId="{9291D565-A010-694B-82AE-5933FAF480BB}" dt="2019-11-27T02:08:54.346" v="2942" actId="1036"/>
          <ac:spMkLst>
            <pc:docMk/>
            <pc:sldMk cId="3796048500" sldId="478"/>
            <ac:spMk id="22" creationId="{C71AD2E9-FCA9-134B-8D22-5D14CF1D05E1}"/>
          </ac:spMkLst>
        </pc:spChg>
        <pc:spChg chg="add mod">
          <ac:chgData name="Kun Suo" userId="41c30799-3a2b-4880-86a3-8488be07954a" providerId="ADAL" clId="{9291D565-A010-694B-82AE-5933FAF480BB}" dt="2019-11-27T02:08:54.346" v="2942" actId="1036"/>
          <ac:spMkLst>
            <pc:docMk/>
            <pc:sldMk cId="3796048500" sldId="478"/>
            <ac:spMk id="23" creationId="{7C5C0D11-195B-1A46-A0D2-DB4B94A624DA}"/>
          </ac:spMkLst>
        </pc:spChg>
        <pc:spChg chg="add mod">
          <ac:chgData name="Kun Suo" userId="41c30799-3a2b-4880-86a3-8488be07954a" providerId="ADAL" clId="{9291D565-A010-694B-82AE-5933FAF480BB}" dt="2019-11-27T02:08:54.346" v="2942" actId="1036"/>
          <ac:spMkLst>
            <pc:docMk/>
            <pc:sldMk cId="3796048500" sldId="478"/>
            <ac:spMk id="24" creationId="{AEF17E0E-6965-5E4F-A660-A2D71FD2F97A}"/>
          </ac:spMkLst>
        </pc:spChg>
        <pc:picChg chg="del">
          <ac:chgData name="Kun Suo" userId="41c30799-3a2b-4880-86a3-8488be07954a" providerId="ADAL" clId="{9291D565-A010-694B-82AE-5933FAF480BB}" dt="2019-11-27T02:05:21.639" v="2832" actId="478"/>
          <ac:picMkLst>
            <pc:docMk/>
            <pc:sldMk cId="3796048500" sldId="478"/>
            <ac:picMk id="6" creationId="{FDC0B758-8CB6-D649-8EB6-C3FFD43CF74B}"/>
          </ac:picMkLst>
        </pc:picChg>
        <pc:picChg chg="mod">
          <ac:chgData name="Kun Suo" userId="41c30799-3a2b-4880-86a3-8488be07954a" providerId="ADAL" clId="{9291D565-A010-694B-82AE-5933FAF480BB}" dt="2019-11-27T02:08:56.898" v="2943" actId="1076"/>
          <ac:picMkLst>
            <pc:docMk/>
            <pc:sldMk cId="3796048500" sldId="478"/>
            <ac:picMk id="7" creationId="{82C32ED9-F3D3-5949-920C-35B04A1F38FC}"/>
          </ac:picMkLst>
        </pc:picChg>
        <pc:picChg chg="mod">
          <ac:chgData name="Kun Suo" userId="41c30799-3a2b-4880-86a3-8488be07954a" providerId="ADAL" clId="{9291D565-A010-694B-82AE-5933FAF480BB}" dt="2019-11-27T02:08:54.346" v="2942" actId="1036"/>
          <ac:picMkLst>
            <pc:docMk/>
            <pc:sldMk cId="3796048500" sldId="478"/>
            <ac:picMk id="11" creationId="{99D3BA27-CD7D-4B4E-A0CF-AA5F2906AF37}"/>
          </ac:picMkLst>
        </pc:picChg>
        <pc:picChg chg="mod">
          <ac:chgData name="Kun Suo" userId="41c30799-3a2b-4880-86a3-8488be07954a" providerId="ADAL" clId="{9291D565-A010-694B-82AE-5933FAF480BB}" dt="2019-11-27T02:08:54.346" v="2942" actId="1036"/>
          <ac:picMkLst>
            <pc:docMk/>
            <pc:sldMk cId="3796048500" sldId="478"/>
            <ac:picMk id="12" creationId="{50F77178-05F2-D04A-98D1-5B255695E25C}"/>
          </ac:picMkLst>
        </pc:picChg>
        <pc:picChg chg="mod">
          <ac:chgData name="Kun Suo" userId="41c30799-3a2b-4880-86a3-8488be07954a" providerId="ADAL" clId="{9291D565-A010-694B-82AE-5933FAF480BB}" dt="2019-11-27T02:08:54.346" v="2942" actId="1036"/>
          <ac:picMkLst>
            <pc:docMk/>
            <pc:sldMk cId="3796048500" sldId="478"/>
            <ac:picMk id="13" creationId="{B7DB6C52-9B90-4E4D-A5D1-69F2C1540F60}"/>
          </ac:picMkLst>
        </pc:picChg>
        <pc:cxnChg chg="del mod">
          <ac:chgData name="Kun Suo" userId="41c30799-3a2b-4880-86a3-8488be07954a" providerId="ADAL" clId="{9291D565-A010-694B-82AE-5933FAF480BB}" dt="2019-11-27T02:06:10.887" v="2855" actId="478"/>
          <ac:cxnSpMkLst>
            <pc:docMk/>
            <pc:sldMk cId="3796048500" sldId="478"/>
            <ac:cxnSpMk id="15" creationId="{D8DF0FD8-908D-F845-A30F-A0DF8BC19418}"/>
          </ac:cxnSpMkLst>
        </pc:cxnChg>
      </pc:sldChg>
      <pc:sldChg chg="modSp add">
        <pc:chgData name="Kun Suo" userId="41c30799-3a2b-4880-86a3-8488be07954a" providerId="ADAL" clId="{9291D565-A010-694B-82AE-5933FAF480BB}" dt="2019-11-27T02:15:11.841" v="3058" actId="27636"/>
        <pc:sldMkLst>
          <pc:docMk/>
          <pc:sldMk cId="1185502296" sldId="479"/>
        </pc:sldMkLst>
        <pc:spChg chg="mod">
          <ac:chgData name="Kun Suo" userId="41c30799-3a2b-4880-86a3-8488be07954a" providerId="ADAL" clId="{9291D565-A010-694B-82AE-5933FAF480BB}" dt="2019-11-27T02:09:46.086" v="2961" actId="27636"/>
          <ac:spMkLst>
            <pc:docMk/>
            <pc:sldMk cId="1185502296" sldId="479"/>
            <ac:spMk id="2" creationId="{740A0A27-F153-6245-BBFC-1A04145277F3}"/>
          </ac:spMkLst>
        </pc:spChg>
        <pc:spChg chg="mod">
          <ac:chgData name="Kun Suo" userId="41c30799-3a2b-4880-86a3-8488be07954a" providerId="ADAL" clId="{9291D565-A010-694B-82AE-5933FAF480BB}" dt="2019-11-27T02:15:11.841" v="3058" actId="27636"/>
          <ac:spMkLst>
            <pc:docMk/>
            <pc:sldMk cId="1185502296" sldId="479"/>
            <ac:spMk id="5" creationId="{8E2A0FBF-7E26-FF46-A05C-ABE310E3B000}"/>
          </ac:spMkLst>
        </pc:spChg>
      </pc:sldChg>
      <pc:sldChg chg="modSp add">
        <pc:chgData name="Kun Suo" userId="41c30799-3a2b-4880-86a3-8488be07954a" providerId="ADAL" clId="{9291D565-A010-694B-82AE-5933FAF480BB}" dt="2019-11-27T02:15:46.601" v="3067" actId="20577"/>
        <pc:sldMkLst>
          <pc:docMk/>
          <pc:sldMk cId="2098534964" sldId="480"/>
        </pc:sldMkLst>
        <pc:spChg chg="mod">
          <ac:chgData name="Kun Suo" userId="41c30799-3a2b-4880-86a3-8488be07954a" providerId="ADAL" clId="{9291D565-A010-694B-82AE-5933FAF480BB}" dt="2019-11-27T02:15:46.601" v="3067" actId="20577"/>
          <ac:spMkLst>
            <pc:docMk/>
            <pc:sldMk cId="2098534964" sldId="480"/>
            <ac:spMk id="5" creationId="{8E2A0FBF-7E26-FF46-A05C-ABE310E3B000}"/>
          </ac:spMkLst>
        </pc:spChg>
      </pc:sldChg>
      <pc:sldChg chg="addSp modSp add">
        <pc:chgData name="Kun Suo" userId="41c30799-3a2b-4880-86a3-8488be07954a" providerId="ADAL" clId="{9291D565-A010-694B-82AE-5933FAF480BB}" dt="2019-11-27T02:29:19.486" v="3453" actId="20577"/>
        <pc:sldMkLst>
          <pc:docMk/>
          <pc:sldMk cId="2456060848" sldId="481"/>
        </pc:sldMkLst>
        <pc:spChg chg="mod">
          <ac:chgData name="Kun Suo" userId="41c30799-3a2b-4880-86a3-8488be07954a" providerId="ADAL" clId="{9291D565-A010-694B-82AE-5933FAF480BB}" dt="2019-11-27T02:29:19.486" v="3453" actId="20577"/>
          <ac:spMkLst>
            <pc:docMk/>
            <pc:sldMk cId="2456060848" sldId="481"/>
            <ac:spMk id="2" creationId="{55B8ACF3-D8B1-5F4A-B333-9A0632659C26}"/>
          </ac:spMkLst>
        </pc:spChg>
        <pc:spChg chg="mod">
          <ac:chgData name="Kun Suo" userId="41c30799-3a2b-4880-86a3-8488be07954a" providerId="ADAL" clId="{9291D565-A010-694B-82AE-5933FAF480BB}" dt="2019-11-27T02:19:47.942" v="3103" actId="27636"/>
          <ac:spMkLst>
            <pc:docMk/>
            <pc:sldMk cId="2456060848" sldId="481"/>
            <ac:spMk id="5" creationId="{F63BD799-6496-C244-83C0-C865F5BCC285}"/>
          </ac:spMkLst>
        </pc:spChg>
        <pc:picChg chg="add mod">
          <ac:chgData name="Kun Suo" userId="41c30799-3a2b-4880-86a3-8488be07954a" providerId="ADAL" clId="{9291D565-A010-694B-82AE-5933FAF480BB}" dt="2019-11-27T02:19:59.770" v="3105" actId="1076"/>
          <ac:picMkLst>
            <pc:docMk/>
            <pc:sldMk cId="2456060848" sldId="481"/>
            <ac:picMk id="6" creationId="{C4C5BEFB-A30B-B042-AB40-1B04FDF5152D}"/>
          </ac:picMkLst>
        </pc:picChg>
      </pc:sldChg>
      <pc:sldChg chg="addSp delSp modSp add">
        <pc:chgData name="Kun Suo" userId="41c30799-3a2b-4880-86a3-8488be07954a" providerId="ADAL" clId="{9291D565-A010-694B-82AE-5933FAF480BB}" dt="2019-11-27T02:26:42.237" v="3346" actId="20577"/>
        <pc:sldMkLst>
          <pc:docMk/>
          <pc:sldMk cId="193702694" sldId="482"/>
        </pc:sldMkLst>
        <pc:spChg chg="mod">
          <ac:chgData name="Kun Suo" userId="41c30799-3a2b-4880-86a3-8488be07954a" providerId="ADAL" clId="{9291D565-A010-694B-82AE-5933FAF480BB}" dt="2019-11-27T02:26:42.237" v="3346" actId="20577"/>
          <ac:spMkLst>
            <pc:docMk/>
            <pc:sldMk cId="193702694" sldId="482"/>
            <ac:spMk id="2" creationId="{D7CA11B9-8111-0545-B906-FE6BD9831B96}"/>
          </ac:spMkLst>
        </pc:spChg>
        <pc:spChg chg="del">
          <ac:chgData name="Kun Suo" userId="41c30799-3a2b-4880-86a3-8488be07954a" providerId="ADAL" clId="{9291D565-A010-694B-82AE-5933FAF480BB}" dt="2019-11-27T02:20:43.911" v="3121" actId="478"/>
          <ac:spMkLst>
            <pc:docMk/>
            <pc:sldMk cId="193702694" sldId="482"/>
            <ac:spMk id="5" creationId="{528F9FF8-D44C-5143-860A-2645504047CA}"/>
          </ac:spMkLst>
        </pc:spChg>
        <pc:spChg chg="add mod">
          <ac:chgData name="Kun Suo" userId="41c30799-3a2b-4880-86a3-8488be07954a" providerId="ADAL" clId="{9291D565-A010-694B-82AE-5933FAF480BB}" dt="2019-11-27T02:23:27.949" v="3261" actId="20577"/>
          <ac:spMkLst>
            <pc:docMk/>
            <pc:sldMk cId="193702694" sldId="482"/>
            <ac:spMk id="6" creationId="{B90640D9-1715-594F-A38F-136EB81316A7}"/>
          </ac:spMkLst>
        </pc:spChg>
        <pc:spChg chg="add mod">
          <ac:chgData name="Kun Suo" userId="41c30799-3a2b-4880-86a3-8488be07954a" providerId="ADAL" clId="{9291D565-A010-694B-82AE-5933FAF480BB}" dt="2019-11-27T02:23:40.092" v="3271" actId="20577"/>
          <ac:spMkLst>
            <pc:docMk/>
            <pc:sldMk cId="193702694" sldId="482"/>
            <ac:spMk id="7" creationId="{01C7251A-7DED-1645-9657-BC1D11DA4F97}"/>
          </ac:spMkLst>
        </pc:spChg>
        <pc:spChg chg="add mod">
          <ac:chgData name="Kun Suo" userId="41c30799-3a2b-4880-86a3-8488be07954a" providerId="ADAL" clId="{9291D565-A010-694B-82AE-5933FAF480BB}" dt="2019-11-27T02:23:32.703" v="3262" actId="1076"/>
          <ac:spMkLst>
            <pc:docMk/>
            <pc:sldMk cId="193702694" sldId="482"/>
            <ac:spMk id="8" creationId="{C13D5791-2C45-164D-A5B4-60A5B956EE0D}"/>
          </ac:spMkLst>
        </pc:spChg>
        <pc:spChg chg="add del mod">
          <ac:chgData name="Kun Suo" userId="41c30799-3a2b-4880-86a3-8488be07954a" providerId="ADAL" clId="{9291D565-A010-694B-82AE-5933FAF480BB}" dt="2019-11-27T02:22:56.543" v="3240" actId="478"/>
          <ac:spMkLst>
            <pc:docMk/>
            <pc:sldMk cId="193702694" sldId="482"/>
            <ac:spMk id="9" creationId="{1E2E7397-D722-654B-A4C2-2CD5F48119E6}"/>
          </ac:spMkLst>
        </pc:spChg>
        <pc:spChg chg="add mod">
          <ac:chgData name="Kun Suo" userId="41c30799-3a2b-4880-86a3-8488be07954a" providerId="ADAL" clId="{9291D565-A010-694B-82AE-5933FAF480BB}" dt="2019-11-27T02:23:32.703" v="3262" actId="1076"/>
          <ac:spMkLst>
            <pc:docMk/>
            <pc:sldMk cId="193702694" sldId="482"/>
            <ac:spMk id="10" creationId="{A709731D-86A5-4D44-9FE1-0E138FD514B5}"/>
          </ac:spMkLst>
        </pc:spChg>
        <pc:spChg chg="add mod">
          <ac:chgData name="Kun Suo" userId="41c30799-3a2b-4880-86a3-8488be07954a" providerId="ADAL" clId="{9291D565-A010-694B-82AE-5933FAF480BB}" dt="2019-11-27T02:23:52.357" v="3274" actId="13822"/>
          <ac:spMkLst>
            <pc:docMk/>
            <pc:sldMk cId="193702694" sldId="482"/>
            <ac:spMk id="11" creationId="{C0FD9D5A-C801-4741-BE67-9AF32BA2AC67}"/>
          </ac:spMkLst>
        </pc:spChg>
        <pc:spChg chg="add mod">
          <ac:chgData name="Kun Suo" userId="41c30799-3a2b-4880-86a3-8488be07954a" providerId="ADAL" clId="{9291D565-A010-694B-82AE-5933FAF480BB}" dt="2019-11-27T02:23:32.703" v="3262" actId="1076"/>
          <ac:spMkLst>
            <pc:docMk/>
            <pc:sldMk cId="193702694" sldId="482"/>
            <ac:spMk id="12" creationId="{5A430262-471C-ED43-81D0-6C636625CF66}"/>
          </ac:spMkLst>
        </pc:spChg>
        <pc:spChg chg="add mod">
          <ac:chgData name="Kun Suo" userId="41c30799-3a2b-4880-86a3-8488be07954a" providerId="ADAL" clId="{9291D565-A010-694B-82AE-5933FAF480BB}" dt="2019-11-27T02:23:32.703" v="3262" actId="1076"/>
          <ac:spMkLst>
            <pc:docMk/>
            <pc:sldMk cId="193702694" sldId="482"/>
            <ac:spMk id="13" creationId="{F19E639D-8C76-FF4E-8DB5-965477119F55}"/>
          </ac:spMkLst>
        </pc:spChg>
        <pc:spChg chg="add mod">
          <ac:chgData name="Kun Suo" userId="41c30799-3a2b-4880-86a3-8488be07954a" providerId="ADAL" clId="{9291D565-A010-694B-82AE-5933FAF480BB}" dt="2019-11-27T02:23:52.357" v="3274" actId="13822"/>
          <ac:spMkLst>
            <pc:docMk/>
            <pc:sldMk cId="193702694" sldId="482"/>
            <ac:spMk id="14" creationId="{F862E9A0-CFF0-AF40-A4E0-8B2B9CA79FBA}"/>
          </ac:spMkLst>
        </pc:spChg>
        <pc:spChg chg="add mod">
          <ac:chgData name="Kun Suo" userId="41c30799-3a2b-4880-86a3-8488be07954a" providerId="ADAL" clId="{9291D565-A010-694B-82AE-5933FAF480BB}" dt="2019-11-27T02:23:44.621" v="3273" actId="1076"/>
          <ac:spMkLst>
            <pc:docMk/>
            <pc:sldMk cId="193702694" sldId="482"/>
            <ac:spMk id="15" creationId="{790685BE-86F8-F443-BB46-E6A562E7E624}"/>
          </ac:spMkLst>
        </pc:spChg>
        <pc:spChg chg="add mod">
          <ac:chgData name="Kun Suo" userId="41c30799-3a2b-4880-86a3-8488be07954a" providerId="ADAL" clId="{9291D565-A010-694B-82AE-5933FAF480BB}" dt="2019-11-27T02:25:52.432" v="3341" actId="1076"/>
          <ac:spMkLst>
            <pc:docMk/>
            <pc:sldMk cId="193702694" sldId="482"/>
            <ac:spMk id="16" creationId="{9FAAB252-CE2F-664A-BB72-377D6D2C11A2}"/>
          </ac:spMkLst>
        </pc:spChg>
      </pc:sldChg>
      <pc:sldChg chg="addSp delSp modSp add">
        <pc:chgData name="Kun Suo" userId="41c30799-3a2b-4880-86a3-8488be07954a" providerId="ADAL" clId="{9291D565-A010-694B-82AE-5933FAF480BB}" dt="2019-11-27T02:34:14.437" v="3579" actId="14100"/>
        <pc:sldMkLst>
          <pc:docMk/>
          <pc:sldMk cId="80160213" sldId="483"/>
        </pc:sldMkLst>
        <pc:spChg chg="mod">
          <ac:chgData name="Kun Suo" userId="41c30799-3a2b-4880-86a3-8488be07954a" providerId="ADAL" clId="{9291D565-A010-694B-82AE-5933FAF480BB}" dt="2019-11-27T02:30:26.760" v="3489"/>
          <ac:spMkLst>
            <pc:docMk/>
            <pc:sldMk cId="80160213" sldId="483"/>
            <ac:spMk id="2" creationId="{9687358D-2F89-EC44-B4F3-EA7312CD5A51}"/>
          </ac:spMkLst>
        </pc:spChg>
        <pc:spChg chg="del mod">
          <ac:chgData name="Kun Suo" userId="41c30799-3a2b-4880-86a3-8488be07954a" providerId="ADAL" clId="{9291D565-A010-694B-82AE-5933FAF480BB}" dt="2019-11-27T02:30:51.261" v="3492" actId="478"/>
          <ac:spMkLst>
            <pc:docMk/>
            <pc:sldMk cId="80160213" sldId="483"/>
            <ac:spMk id="5" creationId="{C88F024B-D03B-CC43-B7CD-07D6EF650581}"/>
          </ac:spMkLst>
        </pc:spChg>
        <pc:spChg chg="add del mod">
          <ac:chgData name="Kun Suo" userId="41c30799-3a2b-4880-86a3-8488be07954a" providerId="ADAL" clId="{9291D565-A010-694B-82AE-5933FAF480BB}" dt="2019-11-27T02:30:56.896" v="3493" actId="478"/>
          <ac:spMkLst>
            <pc:docMk/>
            <pc:sldMk cId="80160213" sldId="483"/>
            <ac:spMk id="7" creationId="{35AFB182-DF77-C44C-89FC-6089A43B1DAA}"/>
          </ac:spMkLst>
        </pc:spChg>
        <pc:graphicFrameChg chg="add mod modGraphic">
          <ac:chgData name="Kun Suo" userId="41c30799-3a2b-4880-86a3-8488be07954a" providerId="ADAL" clId="{9291D565-A010-694B-82AE-5933FAF480BB}" dt="2019-11-27T02:34:14.437" v="3579" actId="14100"/>
          <ac:graphicFrameMkLst>
            <pc:docMk/>
            <pc:sldMk cId="80160213" sldId="483"/>
            <ac:graphicFrameMk id="8" creationId="{29A3EFF0-3FEF-5848-BBE9-129BEF9CBB7D}"/>
          </ac:graphicFrameMkLst>
        </pc:graphicFrameChg>
      </pc:sldChg>
      <pc:sldChg chg="addSp delSp modSp add">
        <pc:chgData name="Kun Suo" userId="41c30799-3a2b-4880-86a3-8488be07954a" providerId="ADAL" clId="{9291D565-A010-694B-82AE-5933FAF480BB}" dt="2019-11-27T02:29:09.050" v="3452" actId="14100"/>
        <pc:sldMkLst>
          <pc:docMk/>
          <pc:sldMk cId="1223336103" sldId="484"/>
        </pc:sldMkLst>
        <pc:spChg chg="mod">
          <ac:chgData name="Kun Suo" userId="41c30799-3a2b-4880-86a3-8488be07954a" providerId="ADAL" clId="{9291D565-A010-694B-82AE-5933FAF480BB}" dt="2019-11-27T02:26:47.575" v="3347" actId="20577"/>
          <ac:spMkLst>
            <pc:docMk/>
            <pc:sldMk cId="1223336103" sldId="484"/>
            <ac:spMk id="2" creationId="{5BC4CCF5-07C2-AC4C-B436-E603F1BFE332}"/>
          </ac:spMkLst>
        </pc:spChg>
        <pc:spChg chg="mod">
          <ac:chgData name="Kun Suo" userId="41c30799-3a2b-4880-86a3-8488be07954a" providerId="ADAL" clId="{9291D565-A010-694B-82AE-5933FAF480BB}" dt="2019-11-27T02:27:29.075" v="3366"/>
          <ac:spMkLst>
            <pc:docMk/>
            <pc:sldMk cId="1223336103" sldId="484"/>
            <ac:spMk id="6" creationId="{DBE1ACF3-36A1-8849-A861-7155B00DA5D2}"/>
          </ac:spMkLst>
        </pc:spChg>
        <pc:spChg chg="mod">
          <ac:chgData name="Kun Suo" userId="41c30799-3a2b-4880-86a3-8488be07954a" providerId="ADAL" clId="{9291D565-A010-694B-82AE-5933FAF480BB}" dt="2019-11-27T02:27:16.308" v="3354" actId="1076"/>
          <ac:spMkLst>
            <pc:docMk/>
            <pc:sldMk cId="1223336103" sldId="484"/>
            <ac:spMk id="7" creationId="{9BAF898E-A9B1-F54A-A7F4-A9081F6CB8CD}"/>
          </ac:spMkLst>
        </pc:spChg>
        <pc:spChg chg="mod">
          <ac:chgData name="Kun Suo" userId="41c30799-3a2b-4880-86a3-8488be07954a" providerId="ADAL" clId="{9291D565-A010-694B-82AE-5933FAF480BB}" dt="2019-11-27T02:27:16.308" v="3354" actId="1076"/>
          <ac:spMkLst>
            <pc:docMk/>
            <pc:sldMk cId="1223336103" sldId="484"/>
            <ac:spMk id="8" creationId="{1073B775-B0E1-B24F-944F-AEE98FAB87EE}"/>
          </ac:spMkLst>
        </pc:spChg>
        <pc:spChg chg="mod">
          <ac:chgData name="Kun Suo" userId="41c30799-3a2b-4880-86a3-8488be07954a" providerId="ADAL" clId="{9291D565-A010-694B-82AE-5933FAF480BB}" dt="2019-11-27T02:27:16.308" v="3354" actId="1076"/>
          <ac:spMkLst>
            <pc:docMk/>
            <pc:sldMk cId="1223336103" sldId="484"/>
            <ac:spMk id="9" creationId="{2D6F2C6E-1A3A-464A-B493-6DFFECF3B9D3}"/>
          </ac:spMkLst>
        </pc:spChg>
        <pc:spChg chg="mod">
          <ac:chgData name="Kun Suo" userId="41c30799-3a2b-4880-86a3-8488be07954a" providerId="ADAL" clId="{9291D565-A010-694B-82AE-5933FAF480BB}" dt="2019-11-27T02:27:16.308" v="3354" actId="1076"/>
          <ac:spMkLst>
            <pc:docMk/>
            <pc:sldMk cId="1223336103" sldId="484"/>
            <ac:spMk id="10" creationId="{38D35489-7C9E-BA4E-93C4-19DBFF3511A0}"/>
          </ac:spMkLst>
        </pc:spChg>
        <pc:spChg chg="mod">
          <ac:chgData name="Kun Suo" userId="41c30799-3a2b-4880-86a3-8488be07954a" providerId="ADAL" clId="{9291D565-A010-694B-82AE-5933FAF480BB}" dt="2019-11-27T02:27:26.740" v="3365" actId="20577"/>
          <ac:spMkLst>
            <pc:docMk/>
            <pc:sldMk cId="1223336103" sldId="484"/>
            <ac:spMk id="11" creationId="{7B7A0EF9-8D79-AC48-87C1-54C719B8F667}"/>
          </ac:spMkLst>
        </pc:spChg>
        <pc:spChg chg="mod">
          <ac:chgData name="Kun Suo" userId="41c30799-3a2b-4880-86a3-8488be07954a" providerId="ADAL" clId="{9291D565-A010-694B-82AE-5933FAF480BB}" dt="2019-11-27T02:27:30.302" v="3367"/>
          <ac:spMkLst>
            <pc:docMk/>
            <pc:sldMk cId="1223336103" sldId="484"/>
            <ac:spMk id="12" creationId="{3A89BC4D-067C-8B41-865E-38399217A2C8}"/>
          </ac:spMkLst>
        </pc:spChg>
        <pc:spChg chg="mod">
          <ac:chgData name="Kun Suo" userId="41c30799-3a2b-4880-86a3-8488be07954a" providerId="ADAL" clId="{9291D565-A010-694B-82AE-5933FAF480BB}" dt="2019-11-27T02:27:16.308" v="3354" actId="1076"/>
          <ac:spMkLst>
            <pc:docMk/>
            <pc:sldMk cId="1223336103" sldId="484"/>
            <ac:spMk id="13" creationId="{BB112C2D-684B-7A49-9DCF-2522148CE8C0}"/>
          </ac:spMkLst>
        </pc:spChg>
        <pc:spChg chg="mod">
          <ac:chgData name="Kun Suo" userId="41c30799-3a2b-4880-86a3-8488be07954a" providerId="ADAL" clId="{9291D565-A010-694B-82AE-5933FAF480BB}" dt="2019-11-27T02:27:16.308" v="3354" actId="1076"/>
          <ac:spMkLst>
            <pc:docMk/>
            <pc:sldMk cId="1223336103" sldId="484"/>
            <ac:spMk id="14" creationId="{8BB88A59-6A10-274F-8B7F-5EA2E22B0B34}"/>
          </ac:spMkLst>
        </pc:spChg>
        <pc:spChg chg="mod">
          <ac:chgData name="Kun Suo" userId="41c30799-3a2b-4880-86a3-8488be07954a" providerId="ADAL" clId="{9291D565-A010-694B-82AE-5933FAF480BB}" dt="2019-11-27T02:27:16.308" v="3354" actId="1076"/>
          <ac:spMkLst>
            <pc:docMk/>
            <pc:sldMk cId="1223336103" sldId="484"/>
            <ac:spMk id="15" creationId="{BC17F90E-5284-904A-ACE0-7FF73D1E3A98}"/>
          </ac:spMkLst>
        </pc:spChg>
        <pc:spChg chg="mod">
          <ac:chgData name="Kun Suo" userId="41c30799-3a2b-4880-86a3-8488be07954a" providerId="ADAL" clId="{9291D565-A010-694B-82AE-5933FAF480BB}" dt="2019-11-27T02:27:16.308" v="3354" actId="1076"/>
          <ac:spMkLst>
            <pc:docMk/>
            <pc:sldMk cId="1223336103" sldId="484"/>
            <ac:spMk id="16" creationId="{FC161016-868F-1147-9177-F39C8406FA5E}"/>
          </ac:spMkLst>
        </pc:spChg>
        <pc:spChg chg="mod">
          <ac:chgData name="Kun Suo" userId="41c30799-3a2b-4880-86a3-8488be07954a" providerId="ADAL" clId="{9291D565-A010-694B-82AE-5933FAF480BB}" dt="2019-11-27T02:27:16.308" v="3354" actId="1076"/>
          <ac:spMkLst>
            <pc:docMk/>
            <pc:sldMk cId="1223336103" sldId="484"/>
            <ac:spMk id="17" creationId="{2EAAA68A-56F4-864B-A3DF-B0D25DDA6D1D}"/>
          </ac:spMkLst>
        </pc:spChg>
        <pc:spChg chg="mod">
          <ac:chgData name="Kun Suo" userId="41c30799-3a2b-4880-86a3-8488be07954a" providerId="ADAL" clId="{9291D565-A010-694B-82AE-5933FAF480BB}" dt="2019-11-27T02:27:16.308" v="3354" actId="1076"/>
          <ac:spMkLst>
            <pc:docMk/>
            <pc:sldMk cId="1223336103" sldId="484"/>
            <ac:spMk id="18" creationId="{C21C62B2-3C1E-594F-9ECA-0F67D4705B6B}"/>
          </ac:spMkLst>
        </pc:spChg>
        <pc:spChg chg="del">
          <ac:chgData name="Kun Suo" userId="41c30799-3a2b-4880-86a3-8488be07954a" providerId="ADAL" clId="{9291D565-A010-694B-82AE-5933FAF480BB}" dt="2019-11-27T02:26:55.538" v="3348" actId="478"/>
          <ac:spMkLst>
            <pc:docMk/>
            <pc:sldMk cId="1223336103" sldId="484"/>
            <ac:spMk id="19" creationId="{1064278F-6EBE-964C-A892-6AF2C6A7D7CA}"/>
          </ac:spMkLst>
        </pc:spChg>
        <pc:spChg chg="add mod">
          <ac:chgData name="Kun Suo" userId="41c30799-3a2b-4880-86a3-8488be07954a" providerId="ADAL" clId="{9291D565-A010-694B-82AE-5933FAF480BB}" dt="2019-11-27T02:29:09.050" v="3452" actId="14100"/>
          <ac:spMkLst>
            <pc:docMk/>
            <pc:sldMk cId="1223336103" sldId="484"/>
            <ac:spMk id="24" creationId="{5B1E7483-BD99-5645-92D4-3A6D2C1CCDC1}"/>
          </ac:spMkLst>
        </pc:spChg>
        <pc:picChg chg="del mod">
          <ac:chgData name="Kun Suo" userId="41c30799-3a2b-4880-86a3-8488be07954a" providerId="ADAL" clId="{9291D565-A010-694B-82AE-5933FAF480BB}" dt="2019-11-27T02:27:02.644" v="3350" actId="478"/>
          <ac:picMkLst>
            <pc:docMk/>
            <pc:sldMk cId="1223336103" sldId="484"/>
            <ac:picMk id="20" creationId="{BB4A5178-582C-894E-869B-2CBAD56C9749}"/>
          </ac:picMkLst>
        </pc:picChg>
        <pc:picChg chg="del mod">
          <ac:chgData name="Kun Suo" userId="41c30799-3a2b-4880-86a3-8488be07954a" providerId="ADAL" clId="{9291D565-A010-694B-82AE-5933FAF480BB}" dt="2019-11-27T02:27:04.414" v="3353" actId="478"/>
          <ac:picMkLst>
            <pc:docMk/>
            <pc:sldMk cId="1223336103" sldId="484"/>
            <ac:picMk id="21" creationId="{D0D2E0B0-3B4E-184B-BEFD-8E28AC393B40}"/>
          </ac:picMkLst>
        </pc:picChg>
        <pc:picChg chg="del mod">
          <ac:chgData name="Kun Suo" userId="41c30799-3a2b-4880-86a3-8488be07954a" providerId="ADAL" clId="{9291D565-A010-694B-82AE-5933FAF480BB}" dt="2019-11-27T02:27:03.249" v="3351" actId="478"/>
          <ac:picMkLst>
            <pc:docMk/>
            <pc:sldMk cId="1223336103" sldId="484"/>
            <ac:picMk id="22" creationId="{4C6D6E31-7791-C943-9F31-4050C219102B}"/>
          </ac:picMkLst>
        </pc:picChg>
        <pc:picChg chg="del mod">
          <ac:chgData name="Kun Suo" userId="41c30799-3a2b-4880-86a3-8488be07954a" providerId="ADAL" clId="{9291D565-A010-694B-82AE-5933FAF480BB}" dt="2019-11-27T02:27:03.795" v="3352" actId="478"/>
          <ac:picMkLst>
            <pc:docMk/>
            <pc:sldMk cId="1223336103" sldId="484"/>
            <ac:picMk id="23" creationId="{318E2AFB-4ED5-4743-B738-4B916AEDEB81}"/>
          </ac:picMkLst>
        </pc:picChg>
      </pc:sldChg>
      <pc:sldChg chg="addSp delSp modSp add">
        <pc:chgData name="Kun Suo" userId="41c30799-3a2b-4880-86a3-8488be07954a" providerId="ADAL" clId="{9291D565-A010-694B-82AE-5933FAF480BB}" dt="2019-11-27T02:34:39.625" v="3588" actId="1076"/>
        <pc:sldMkLst>
          <pc:docMk/>
          <pc:sldMk cId="1442153331" sldId="485"/>
        </pc:sldMkLst>
        <pc:spChg chg="mod">
          <ac:chgData name="Kun Suo" userId="41c30799-3a2b-4880-86a3-8488be07954a" providerId="ADAL" clId="{9291D565-A010-694B-82AE-5933FAF480BB}" dt="2019-11-27T02:34:27.874" v="3582" actId="27636"/>
          <ac:spMkLst>
            <pc:docMk/>
            <pc:sldMk cId="1442153331" sldId="485"/>
            <ac:spMk id="2" creationId="{6C6F253D-E6A4-D545-90C9-928C3301315C}"/>
          </ac:spMkLst>
        </pc:spChg>
        <pc:spChg chg="del">
          <ac:chgData name="Kun Suo" userId="41c30799-3a2b-4880-86a3-8488be07954a" providerId="ADAL" clId="{9291D565-A010-694B-82AE-5933FAF480BB}" dt="2019-11-27T02:34:29.737" v="3583" actId="478"/>
          <ac:spMkLst>
            <pc:docMk/>
            <pc:sldMk cId="1442153331" sldId="485"/>
            <ac:spMk id="5" creationId="{9ABDDD02-07F9-9B40-A74C-FE49E4A42B9C}"/>
          </ac:spMkLst>
        </pc:spChg>
        <pc:picChg chg="add mod">
          <ac:chgData name="Kun Suo" userId="41c30799-3a2b-4880-86a3-8488be07954a" providerId="ADAL" clId="{9291D565-A010-694B-82AE-5933FAF480BB}" dt="2019-11-27T02:34:39.625" v="3588" actId="1076"/>
          <ac:picMkLst>
            <pc:docMk/>
            <pc:sldMk cId="1442153331" sldId="485"/>
            <ac:picMk id="6" creationId="{AD5A89B1-16B0-5D4F-BE06-C28B69A460EE}"/>
          </ac:picMkLst>
        </pc:picChg>
      </pc:sldChg>
      <pc:sldChg chg="addSp delSp modSp add modAnim">
        <pc:chgData name="Kun Suo" userId="41c30799-3a2b-4880-86a3-8488be07954a" providerId="ADAL" clId="{9291D565-A010-694B-82AE-5933FAF480BB}" dt="2019-11-27T02:37:48.549" v="3609"/>
        <pc:sldMkLst>
          <pc:docMk/>
          <pc:sldMk cId="3253445519" sldId="486"/>
        </pc:sldMkLst>
        <pc:spChg chg="mod">
          <ac:chgData name="Kun Suo" userId="41c30799-3a2b-4880-86a3-8488be07954a" providerId="ADAL" clId="{9291D565-A010-694B-82AE-5933FAF480BB}" dt="2019-11-27T02:37:33.446" v="3604" actId="20577"/>
          <ac:spMkLst>
            <pc:docMk/>
            <pc:sldMk cId="3253445519" sldId="486"/>
            <ac:spMk id="2" creationId="{03FECE46-9409-AB42-BB97-E5D66643DA08}"/>
          </ac:spMkLst>
        </pc:spChg>
        <pc:spChg chg="del">
          <ac:chgData name="Kun Suo" userId="41c30799-3a2b-4880-86a3-8488be07954a" providerId="ADAL" clId="{9291D565-A010-694B-82AE-5933FAF480BB}" dt="2019-11-27T02:37:36.339" v="3605" actId="478"/>
          <ac:spMkLst>
            <pc:docMk/>
            <pc:sldMk cId="3253445519" sldId="486"/>
            <ac:spMk id="5" creationId="{420A0756-2977-B44B-9AC3-37AB3B7D4430}"/>
          </ac:spMkLst>
        </pc:spChg>
        <pc:spChg chg="add">
          <ac:chgData name="Kun Suo" userId="41c30799-3a2b-4880-86a3-8488be07954a" providerId="ADAL" clId="{9291D565-A010-694B-82AE-5933FAF480BB}" dt="2019-11-27T02:37:42.683" v="3606"/>
          <ac:spMkLst>
            <pc:docMk/>
            <pc:sldMk cId="3253445519" sldId="486"/>
            <ac:spMk id="6" creationId="{7CE80FA4-E143-4748-923A-77D49738C3A7}"/>
          </ac:spMkLst>
        </pc:spChg>
        <pc:spChg chg="add">
          <ac:chgData name="Kun Suo" userId="41c30799-3a2b-4880-86a3-8488be07954a" providerId="ADAL" clId="{9291D565-A010-694B-82AE-5933FAF480BB}" dt="2019-11-27T02:37:42.683" v="3606"/>
          <ac:spMkLst>
            <pc:docMk/>
            <pc:sldMk cId="3253445519" sldId="486"/>
            <ac:spMk id="7" creationId="{68BD4630-0720-9348-9751-96D749510508}"/>
          </ac:spMkLst>
        </pc:spChg>
        <pc:spChg chg="add">
          <ac:chgData name="Kun Suo" userId="41c30799-3a2b-4880-86a3-8488be07954a" providerId="ADAL" clId="{9291D565-A010-694B-82AE-5933FAF480BB}" dt="2019-11-27T02:37:42.683" v="3606"/>
          <ac:spMkLst>
            <pc:docMk/>
            <pc:sldMk cId="3253445519" sldId="486"/>
            <ac:spMk id="8" creationId="{18861FA0-C546-5340-9AF8-6744FA8A31B9}"/>
          </ac:spMkLst>
        </pc:spChg>
        <pc:spChg chg="add">
          <ac:chgData name="Kun Suo" userId="41c30799-3a2b-4880-86a3-8488be07954a" providerId="ADAL" clId="{9291D565-A010-694B-82AE-5933FAF480BB}" dt="2019-11-27T02:37:42.683" v="3606"/>
          <ac:spMkLst>
            <pc:docMk/>
            <pc:sldMk cId="3253445519" sldId="486"/>
            <ac:spMk id="9" creationId="{07A02CF0-F053-4749-9226-9EE145706921}"/>
          </ac:spMkLst>
        </pc:spChg>
        <pc:spChg chg="add">
          <ac:chgData name="Kun Suo" userId="41c30799-3a2b-4880-86a3-8488be07954a" providerId="ADAL" clId="{9291D565-A010-694B-82AE-5933FAF480BB}" dt="2019-11-27T02:37:42.683" v="3606"/>
          <ac:spMkLst>
            <pc:docMk/>
            <pc:sldMk cId="3253445519" sldId="486"/>
            <ac:spMk id="10" creationId="{7361186E-66CC-3A44-AC82-A03C3405301C}"/>
          </ac:spMkLst>
        </pc:spChg>
        <pc:spChg chg="add">
          <ac:chgData name="Kun Suo" userId="41c30799-3a2b-4880-86a3-8488be07954a" providerId="ADAL" clId="{9291D565-A010-694B-82AE-5933FAF480BB}" dt="2019-11-27T02:37:42.683" v="3606"/>
          <ac:spMkLst>
            <pc:docMk/>
            <pc:sldMk cId="3253445519" sldId="486"/>
            <ac:spMk id="11" creationId="{38A3F4CE-66AA-3B42-A673-63F83F5812E1}"/>
          </ac:spMkLst>
        </pc:spChg>
        <pc:spChg chg="add">
          <ac:chgData name="Kun Suo" userId="41c30799-3a2b-4880-86a3-8488be07954a" providerId="ADAL" clId="{9291D565-A010-694B-82AE-5933FAF480BB}" dt="2019-11-27T02:37:42.683" v="3606"/>
          <ac:spMkLst>
            <pc:docMk/>
            <pc:sldMk cId="3253445519" sldId="486"/>
            <ac:spMk id="13" creationId="{74FBA4C9-62AC-DE46-B288-B24182A54CA9}"/>
          </ac:spMkLst>
        </pc:spChg>
        <pc:spChg chg="add">
          <ac:chgData name="Kun Suo" userId="41c30799-3a2b-4880-86a3-8488be07954a" providerId="ADAL" clId="{9291D565-A010-694B-82AE-5933FAF480BB}" dt="2019-11-27T02:37:42.683" v="3606"/>
          <ac:spMkLst>
            <pc:docMk/>
            <pc:sldMk cId="3253445519" sldId="486"/>
            <ac:spMk id="14" creationId="{711D89C3-5606-3D48-A0C2-F9DB645AC6C8}"/>
          </ac:spMkLst>
        </pc:spChg>
        <pc:spChg chg="add">
          <ac:chgData name="Kun Suo" userId="41c30799-3a2b-4880-86a3-8488be07954a" providerId="ADAL" clId="{9291D565-A010-694B-82AE-5933FAF480BB}" dt="2019-11-27T02:37:42.683" v="3606"/>
          <ac:spMkLst>
            <pc:docMk/>
            <pc:sldMk cId="3253445519" sldId="486"/>
            <ac:spMk id="17" creationId="{51477B74-DA8F-A34D-8C7E-D5396DC49874}"/>
          </ac:spMkLst>
        </pc:spChg>
        <pc:spChg chg="add">
          <ac:chgData name="Kun Suo" userId="41c30799-3a2b-4880-86a3-8488be07954a" providerId="ADAL" clId="{9291D565-A010-694B-82AE-5933FAF480BB}" dt="2019-11-27T02:37:42.683" v="3606"/>
          <ac:spMkLst>
            <pc:docMk/>
            <pc:sldMk cId="3253445519" sldId="486"/>
            <ac:spMk id="19" creationId="{3DDFF8B3-7FE6-CB49-AAE4-B2F49ADF917E}"/>
          </ac:spMkLst>
        </pc:spChg>
        <pc:spChg chg="add">
          <ac:chgData name="Kun Suo" userId="41c30799-3a2b-4880-86a3-8488be07954a" providerId="ADAL" clId="{9291D565-A010-694B-82AE-5933FAF480BB}" dt="2019-11-27T02:37:42.683" v="3606"/>
          <ac:spMkLst>
            <pc:docMk/>
            <pc:sldMk cId="3253445519" sldId="486"/>
            <ac:spMk id="20" creationId="{7B0589F1-C799-694E-9502-CF1CAA710AE2}"/>
          </ac:spMkLst>
        </pc:spChg>
        <pc:spChg chg="add">
          <ac:chgData name="Kun Suo" userId="41c30799-3a2b-4880-86a3-8488be07954a" providerId="ADAL" clId="{9291D565-A010-694B-82AE-5933FAF480BB}" dt="2019-11-27T02:37:42.683" v="3606"/>
          <ac:spMkLst>
            <pc:docMk/>
            <pc:sldMk cId="3253445519" sldId="486"/>
            <ac:spMk id="21" creationId="{95D27EFC-39CA-0544-8D18-9E12BFE67042}"/>
          </ac:spMkLst>
        </pc:spChg>
        <pc:spChg chg="add">
          <ac:chgData name="Kun Suo" userId="41c30799-3a2b-4880-86a3-8488be07954a" providerId="ADAL" clId="{9291D565-A010-694B-82AE-5933FAF480BB}" dt="2019-11-27T02:37:42.683" v="3606"/>
          <ac:spMkLst>
            <pc:docMk/>
            <pc:sldMk cId="3253445519" sldId="486"/>
            <ac:spMk id="22" creationId="{8460C529-EFC7-564B-B377-675D52FFB174}"/>
          </ac:spMkLst>
        </pc:spChg>
        <pc:spChg chg="add">
          <ac:chgData name="Kun Suo" userId="41c30799-3a2b-4880-86a3-8488be07954a" providerId="ADAL" clId="{9291D565-A010-694B-82AE-5933FAF480BB}" dt="2019-11-27T02:37:42.683" v="3606"/>
          <ac:spMkLst>
            <pc:docMk/>
            <pc:sldMk cId="3253445519" sldId="486"/>
            <ac:spMk id="23" creationId="{858D92C2-AF91-3149-8B0F-7F0A77A14DA0}"/>
          </ac:spMkLst>
        </pc:spChg>
        <pc:spChg chg="add">
          <ac:chgData name="Kun Suo" userId="41c30799-3a2b-4880-86a3-8488be07954a" providerId="ADAL" clId="{9291D565-A010-694B-82AE-5933FAF480BB}" dt="2019-11-27T02:37:42.683" v="3606"/>
          <ac:spMkLst>
            <pc:docMk/>
            <pc:sldMk cId="3253445519" sldId="486"/>
            <ac:spMk id="24" creationId="{67400218-7366-1142-B5E4-296B509CBDED}"/>
          </ac:spMkLst>
        </pc:spChg>
        <pc:spChg chg="add">
          <ac:chgData name="Kun Suo" userId="41c30799-3a2b-4880-86a3-8488be07954a" providerId="ADAL" clId="{9291D565-A010-694B-82AE-5933FAF480BB}" dt="2019-11-27T02:37:42.683" v="3606"/>
          <ac:spMkLst>
            <pc:docMk/>
            <pc:sldMk cId="3253445519" sldId="486"/>
            <ac:spMk id="25" creationId="{60757854-4568-194E-8EB8-1F0CD083A206}"/>
          </ac:spMkLst>
        </pc:spChg>
        <pc:spChg chg="add">
          <ac:chgData name="Kun Suo" userId="41c30799-3a2b-4880-86a3-8488be07954a" providerId="ADAL" clId="{9291D565-A010-694B-82AE-5933FAF480BB}" dt="2019-11-27T02:37:42.683" v="3606"/>
          <ac:spMkLst>
            <pc:docMk/>
            <pc:sldMk cId="3253445519" sldId="486"/>
            <ac:spMk id="26" creationId="{5C631BB5-9912-874E-BD1B-05D859AC887A}"/>
          </ac:spMkLst>
        </pc:spChg>
        <pc:spChg chg="add">
          <ac:chgData name="Kun Suo" userId="41c30799-3a2b-4880-86a3-8488be07954a" providerId="ADAL" clId="{9291D565-A010-694B-82AE-5933FAF480BB}" dt="2019-11-27T02:37:42.683" v="3606"/>
          <ac:spMkLst>
            <pc:docMk/>
            <pc:sldMk cId="3253445519" sldId="486"/>
            <ac:spMk id="27" creationId="{1B96C9F9-1DD8-7E44-95A2-3D8C15090674}"/>
          </ac:spMkLst>
        </pc:spChg>
        <pc:spChg chg="add">
          <ac:chgData name="Kun Suo" userId="41c30799-3a2b-4880-86a3-8488be07954a" providerId="ADAL" clId="{9291D565-A010-694B-82AE-5933FAF480BB}" dt="2019-11-27T02:37:42.683" v="3606"/>
          <ac:spMkLst>
            <pc:docMk/>
            <pc:sldMk cId="3253445519" sldId="486"/>
            <ac:spMk id="28" creationId="{C29DDC5F-A83E-5142-B646-A7F40E49CC4E}"/>
          </ac:spMkLst>
        </pc:spChg>
        <pc:spChg chg="add">
          <ac:chgData name="Kun Suo" userId="41c30799-3a2b-4880-86a3-8488be07954a" providerId="ADAL" clId="{9291D565-A010-694B-82AE-5933FAF480BB}" dt="2019-11-27T02:37:42.683" v="3606"/>
          <ac:spMkLst>
            <pc:docMk/>
            <pc:sldMk cId="3253445519" sldId="486"/>
            <ac:spMk id="29" creationId="{648EE94D-4074-1543-AF85-1544147FA68A}"/>
          </ac:spMkLst>
        </pc:spChg>
        <pc:spChg chg="add">
          <ac:chgData name="Kun Suo" userId="41c30799-3a2b-4880-86a3-8488be07954a" providerId="ADAL" clId="{9291D565-A010-694B-82AE-5933FAF480BB}" dt="2019-11-27T02:37:42.683" v="3606"/>
          <ac:spMkLst>
            <pc:docMk/>
            <pc:sldMk cId="3253445519" sldId="486"/>
            <ac:spMk id="30" creationId="{0A9219BE-0871-F842-BCFE-4A97FD0E5B23}"/>
          </ac:spMkLst>
        </pc:spChg>
        <pc:spChg chg="add">
          <ac:chgData name="Kun Suo" userId="41c30799-3a2b-4880-86a3-8488be07954a" providerId="ADAL" clId="{9291D565-A010-694B-82AE-5933FAF480BB}" dt="2019-11-27T02:37:42.683" v="3606"/>
          <ac:spMkLst>
            <pc:docMk/>
            <pc:sldMk cId="3253445519" sldId="486"/>
            <ac:spMk id="31" creationId="{8FAC574A-880B-7146-8D6A-9DA7934B7E32}"/>
          </ac:spMkLst>
        </pc:spChg>
        <pc:spChg chg="add">
          <ac:chgData name="Kun Suo" userId="41c30799-3a2b-4880-86a3-8488be07954a" providerId="ADAL" clId="{9291D565-A010-694B-82AE-5933FAF480BB}" dt="2019-11-27T02:37:42.683" v="3606"/>
          <ac:spMkLst>
            <pc:docMk/>
            <pc:sldMk cId="3253445519" sldId="486"/>
            <ac:spMk id="32" creationId="{765AE34F-9116-0E4F-8CCE-12A40D7B2356}"/>
          </ac:spMkLst>
        </pc:spChg>
        <pc:spChg chg="add">
          <ac:chgData name="Kun Suo" userId="41c30799-3a2b-4880-86a3-8488be07954a" providerId="ADAL" clId="{9291D565-A010-694B-82AE-5933FAF480BB}" dt="2019-11-27T02:37:42.683" v="3606"/>
          <ac:spMkLst>
            <pc:docMk/>
            <pc:sldMk cId="3253445519" sldId="486"/>
            <ac:spMk id="33" creationId="{4D956DCE-85F2-C840-9098-A64D9FA78D8E}"/>
          </ac:spMkLst>
        </pc:spChg>
        <pc:spChg chg="add">
          <ac:chgData name="Kun Suo" userId="41c30799-3a2b-4880-86a3-8488be07954a" providerId="ADAL" clId="{9291D565-A010-694B-82AE-5933FAF480BB}" dt="2019-11-27T02:37:42.683" v="3606"/>
          <ac:spMkLst>
            <pc:docMk/>
            <pc:sldMk cId="3253445519" sldId="486"/>
            <ac:spMk id="35" creationId="{B651DBE4-4BB6-FF44-8BED-75D989D6D79F}"/>
          </ac:spMkLst>
        </pc:spChg>
        <pc:spChg chg="add">
          <ac:chgData name="Kun Suo" userId="41c30799-3a2b-4880-86a3-8488be07954a" providerId="ADAL" clId="{9291D565-A010-694B-82AE-5933FAF480BB}" dt="2019-11-27T02:37:42.683" v="3606"/>
          <ac:spMkLst>
            <pc:docMk/>
            <pc:sldMk cId="3253445519" sldId="486"/>
            <ac:spMk id="36" creationId="{C69C3FE1-73F9-2847-9E57-7A6CFBD6A00F}"/>
          </ac:spMkLst>
        </pc:spChg>
        <pc:spChg chg="add">
          <ac:chgData name="Kun Suo" userId="41c30799-3a2b-4880-86a3-8488be07954a" providerId="ADAL" clId="{9291D565-A010-694B-82AE-5933FAF480BB}" dt="2019-11-27T02:37:42.683" v="3606"/>
          <ac:spMkLst>
            <pc:docMk/>
            <pc:sldMk cId="3253445519" sldId="486"/>
            <ac:spMk id="39" creationId="{C81628A4-B257-2C48-A513-5D13454685D0}"/>
          </ac:spMkLst>
        </pc:spChg>
        <pc:spChg chg="add">
          <ac:chgData name="Kun Suo" userId="41c30799-3a2b-4880-86a3-8488be07954a" providerId="ADAL" clId="{9291D565-A010-694B-82AE-5933FAF480BB}" dt="2019-11-27T02:37:42.683" v="3606"/>
          <ac:spMkLst>
            <pc:docMk/>
            <pc:sldMk cId="3253445519" sldId="486"/>
            <ac:spMk id="41" creationId="{9ED55A2E-D5F8-F545-9A1D-05121D6614B3}"/>
          </ac:spMkLst>
        </pc:spChg>
        <pc:spChg chg="add">
          <ac:chgData name="Kun Suo" userId="41c30799-3a2b-4880-86a3-8488be07954a" providerId="ADAL" clId="{9291D565-A010-694B-82AE-5933FAF480BB}" dt="2019-11-27T02:37:42.683" v="3606"/>
          <ac:spMkLst>
            <pc:docMk/>
            <pc:sldMk cId="3253445519" sldId="486"/>
            <ac:spMk id="42" creationId="{A74516DE-6547-624C-A085-FA95933E9653}"/>
          </ac:spMkLst>
        </pc:spChg>
        <pc:spChg chg="add">
          <ac:chgData name="Kun Suo" userId="41c30799-3a2b-4880-86a3-8488be07954a" providerId="ADAL" clId="{9291D565-A010-694B-82AE-5933FAF480BB}" dt="2019-11-27T02:37:42.683" v="3606"/>
          <ac:spMkLst>
            <pc:docMk/>
            <pc:sldMk cId="3253445519" sldId="486"/>
            <ac:spMk id="43" creationId="{F4595DE6-832D-1644-B73A-091FF5B96A43}"/>
          </ac:spMkLst>
        </pc:spChg>
        <pc:spChg chg="add">
          <ac:chgData name="Kun Suo" userId="41c30799-3a2b-4880-86a3-8488be07954a" providerId="ADAL" clId="{9291D565-A010-694B-82AE-5933FAF480BB}" dt="2019-11-27T02:37:42.683" v="3606"/>
          <ac:spMkLst>
            <pc:docMk/>
            <pc:sldMk cId="3253445519" sldId="486"/>
            <ac:spMk id="44" creationId="{0C5F436D-B72C-C64A-985B-08C10E5EECA3}"/>
          </ac:spMkLst>
        </pc:spChg>
        <pc:spChg chg="add">
          <ac:chgData name="Kun Suo" userId="41c30799-3a2b-4880-86a3-8488be07954a" providerId="ADAL" clId="{9291D565-A010-694B-82AE-5933FAF480BB}" dt="2019-11-27T02:37:42.683" v="3606"/>
          <ac:spMkLst>
            <pc:docMk/>
            <pc:sldMk cId="3253445519" sldId="486"/>
            <ac:spMk id="45" creationId="{0279EDA0-21EF-C448-A4E3-EB31BD54121E}"/>
          </ac:spMkLst>
        </pc:spChg>
        <pc:spChg chg="add">
          <ac:chgData name="Kun Suo" userId="41c30799-3a2b-4880-86a3-8488be07954a" providerId="ADAL" clId="{9291D565-A010-694B-82AE-5933FAF480BB}" dt="2019-11-27T02:37:42.683" v="3606"/>
          <ac:spMkLst>
            <pc:docMk/>
            <pc:sldMk cId="3253445519" sldId="486"/>
            <ac:spMk id="46" creationId="{9DD6F342-C4D0-4A49-8658-5CB467DE3814}"/>
          </ac:spMkLst>
        </pc:spChg>
        <pc:spChg chg="add">
          <ac:chgData name="Kun Suo" userId="41c30799-3a2b-4880-86a3-8488be07954a" providerId="ADAL" clId="{9291D565-A010-694B-82AE-5933FAF480BB}" dt="2019-11-27T02:37:42.683" v="3606"/>
          <ac:spMkLst>
            <pc:docMk/>
            <pc:sldMk cId="3253445519" sldId="486"/>
            <ac:spMk id="47" creationId="{78873E16-797A-214B-BDE5-8D7602BC812D}"/>
          </ac:spMkLst>
        </pc:spChg>
        <pc:spChg chg="add">
          <ac:chgData name="Kun Suo" userId="41c30799-3a2b-4880-86a3-8488be07954a" providerId="ADAL" clId="{9291D565-A010-694B-82AE-5933FAF480BB}" dt="2019-11-27T02:37:42.683" v="3606"/>
          <ac:spMkLst>
            <pc:docMk/>
            <pc:sldMk cId="3253445519" sldId="486"/>
            <ac:spMk id="48" creationId="{97A56B51-6F87-DC4C-811B-5BFFBD8BC7D3}"/>
          </ac:spMkLst>
        </pc:spChg>
        <pc:spChg chg="add">
          <ac:chgData name="Kun Suo" userId="41c30799-3a2b-4880-86a3-8488be07954a" providerId="ADAL" clId="{9291D565-A010-694B-82AE-5933FAF480BB}" dt="2019-11-27T02:37:42.683" v="3606"/>
          <ac:spMkLst>
            <pc:docMk/>
            <pc:sldMk cId="3253445519" sldId="486"/>
            <ac:spMk id="49" creationId="{1AB2E769-292E-AE48-8209-BD3D84C578AD}"/>
          </ac:spMkLst>
        </pc:spChg>
        <pc:spChg chg="add">
          <ac:chgData name="Kun Suo" userId="41c30799-3a2b-4880-86a3-8488be07954a" providerId="ADAL" clId="{9291D565-A010-694B-82AE-5933FAF480BB}" dt="2019-11-27T02:37:42.683" v="3606"/>
          <ac:spMkLst>
            <pc:docMk/>
            <pc:sldMk cId="3253445519" sldId="486"/>
            <ac:spMk id="50" creationId="{A926B7B2-276A-B845-A0AF-1DC1481D91FA}"/>
          </ac:spMkLst>
        </pc:spChg>
        <pc:spChg chg="add">
          <ac:chgData name="Kun Suo" userId="41c30799-3a2b-4880-86a3-8488be07954a" providerId="ADAL" clId="{9291D565-A010-694B-82AE-5933FAF480BB}" dt="2019-11-27T02:37:42.683" v="3606"/>
          <ac:spMkLst>
            <pc:docMk/>
            <pc:sldMk cId="3253445519" sldId="486"/>
            <ac:spMk id="52" creationId="{72EB162E-98AA-DA44-9B93-73B51C6378FE}"/>
          </ac:spMkLst>
        </pc:spChg>
        <pc:spChg chg="add">
          <ac:chgData name="Kun Suo" userId="41c30799-3a2b-4880-86a3-8488be07954a" providerId="ADAL" clId="{9291D565-A010-694B-82AE-5933FAF480BB}" dt="2019-11-27T02:37:42.683" v="3606"/>
          <ac:spMkLst>
            <pc:docMk/>
            <pc:sldMk cId="3253445519" sldId="486"/>
            <ac:spMk id="53" creationId="{29C4B735-D7AC-CA4D-9267-6F6043EBCED9}"/>
          </ac:spMkLst>
        </pc:spChg>
        <pc:spChg chg="add">
          <ac:chgData name="Kun Suo" userId="41c30799-3a2b-4880-86a3-8488be07954a" providerId="ADAL" clId="{9291D565-A010-694B-82AE-5933FAF480BB}" dt="2019-11-27T02:37:42.683" v="3606"/>
          <ac:spMkLst>
            <pc:docMk/>
            <pc:sldMk cId="3253445519" sldId="486"/>
            <ac:spMk id="55" creationId="{BAF1166A-AA1E-4845-89D0-0E0CCD6576B9}"/>
          </ac:spMkLst>
        </pc:spChg>
        <pc:spChg chg="add">
          <ac:chgData name="Kun Suo" userId="41c30799-3a2b-4880-86a3-8488be07954a" providerId="ADAL" clId="{9291D565-A010-694B-82AE-5933FAF480BB}" dt="2019-11-27T02:37:42.683" v="3606"/>
          <ac:spMkLst>
            <pc:docMk/>
            <pc:sldMk cId="3253445519" sldId="486"/>
            <ac:spMk id="56" creationId="{64349779-62E1-8B48-992D-8A2CA4BBBFAE}"/>
          </ac:spMkLst>
        </pc:spChg>
        <pc:spChg chg="add">
          <ac:chgData name="Kun Suo" userId="41c30799-3a2b-4880-86a3-8488be07954a" providerId="ADAL" clId="{9291D565-A010-694B-82AE-5933FAF480BB}" dt="2019-11-27T02:37:42.683" v="3606"/>
          <ac:spMkLst>
            <pc:docMk/>
            <pc:sldMk cId="3253445519" sldId="486"/>
            <ac:spMk id="59" creationId="{7AB81292-4342-7C4F-8D78-4B35C327ABDB}"/>
          </ac:spMkLst>
        </pc:spChg>
        <pc:spChg chg="add del mod">
          <ac:chgData name="Kun Suo" userId="41c30799-3a2b-4880-86a3-8488be07954a" providerId="ADAL" clId="{9291D565-A010-694B-82AE-5933FAF480BB}" dt="2019-11-27T02:37:48.549" v="3609"/>
          <ac:spMkLst>
            <pc:docMk/>
            <pc:sldMk cId="3253445519" sldId="486"/>
            <ac:spMk id="60" creationId="{F6FF3449-17B2-2440-B406-050FF4AFD9EC}"/>
          </ac:spMkLst>
        </pc:spChg>
        <pc:picChg chg="add">
          <ac:chgData name="Kun Suo" userId="41c30799-3a2b-4880-86a3-8488be07954a" providerId="ADAL" clId="{9291D565-A010-694B-82AE-5933FAF480BB}" dt="2019-11-27T02:37:42.683" v="3606"/>
          <ac:picMkLst>
            <pc:docMk/>
            <pc:sldMk cId="3253445519" sldId="486"/>
            <ac:picMk id="54" creationId="{1C89AADE-3B4E-074A-83B4-A23E4C363D0A}"/>
          </ac:picMkLst>
        </pc:picChg>
        <pc:picChg chg="add">
          <ac:chgData name="Kun Suo" userId="41c30799-3a2b-4880-86a3-8488be07954a" providerId="ADAL" clId="{9291D565-A010-694B-82AE-5933FAF480BB}" dt="2019-11-27T02:37:42.683" v="3606"/>
          <ac:picMkLst>
            <pc:docMk/>
            <pc:sldMk cId="3253445519" sldId="486"/>
            <ac:picMk id="57" creationId="{75FC9BCA-A960-2F46-9DB4-05F976346765}"/>
          </ac:picMkLst>
        </pc:picChg>
        <pc:cxnChg chg="add">
          <ac:chgData name="Kun Suo" userId="41c30799-3a2b-4880-86a3-8488be07954a" providerId="ADAL" clId="{9291D565-A010-694B-82AE-5933FAF480BB}" dt="2019-11-27T02:37:42.683" v="3606"/>
          <ac:cxnSpMkLst>
            <pc:docMk/>
            <pc:sldMk cId="3253445519" sldId="486"/>
            <ac:cxnSpMk id="12" creationId="{CE217DC6-EC93-D647-812A-592971249770}"/>
          </ac:cxnSpMkLst>
        </pc:cxnChg>
        <pc:cxnChg chg="add">
          <ac:chgData name="Kun Suo" userId="41c30799-3a2b-4880-86a3-8488be07954a" providerId="ADAL" clId="{9291D565-A010-694B-82AE-5933FAF480BB}" dt="2019-11-27T02:37:42.683" v="3606"/>
          <ac:cxnSpMkLst>
            <pc:docMk/>
            <pc:sldMk cId="3253445519" sldId="486"/>
            <ac:cxnSpMk id="15" creationId="{074C4FDE-6A75-4046-ADA0-41FC278280A8}"/>
          </ac:cxnSpMkLst>
        </pc:cxnChg>
        <pc:cxnChg chg="add">
          <ac:chgData name="Kun Suo" userId="41c30799-3a2b-4880-86a3-8488be07954a" providerId="ADAL" clId="{9291D565-A010-694B-82AE-5933FAF480BB}" dt="2019-11-27T02:37:42.683" v="3606"/>
          <ac:cxnSpMkLst>
            <pc:docMk/>
            <pc:sldMk cId="3253445519" sldId="486"/>
            <ac:cxnSpMk id="16" creationId="{B50B385A-A3CB-5B4C-BB89-FEAD4C701A72}"/>
          </ac:cxnSpMkLst>
        </pc:cxnChg>
        <pc:cxnChg chg="add">
          <ac:chgData name="Kun Suo" userId="41c30799-3a2b-4880-86a3-8488be07954a" providerId="ADAL" clId="{9291D565-A010-694B-82AE-5933FAF480BB}" dt="2019-11-27T02:37:42.683" v="3606"/>
          <ac:cxnSpMkLst>
            <pc:docMk/>
            <pc:sldMk cId="3253445519" sldId="486"/>
            <ac:cxnSpMk id="18" creationId="{3B667528-EC0B-F74E-A19D-519FDC4EBDDB}"/>
          </ac:cxnSpMkLst>
        </pc:cxnChg>
        <pc:cxnChg chg="add">
          <ac:chgData name="Kun Suo" userId="41c30799-3a2b-4880-86a3-8488be07954a" providerId="ADAL" clId="{9291D565-A010-694B-82AE-5933FAF480BB}" dt="2019-11-27T02:37:42.683" v="3606"/>
          <ac:cxnSpMkLst>
            <pc:docMk/>
            <pc:sldMk cId="3253445519" sldId="486"/>
            <ac:cxnSpMk id="34" creationId="{0F7581AA-573C-5346-8026-7B70F62EA69E}"/>
          </ac:cxnSpMkLst>
        </pc:cxnChg>
        <pc:cxnChg chg="add">
          <ac:chgData name="Kun Suo" userId="41c30799-3a2b-4880-86a3-8488be07954a" providerId="ADAL" clId="{9291D565-A010-694B-82AE-5933FAF480BB}" dt="2019-11-27T02:37:42.683" v="3606"/>
          <ac:cxnSpMkLst>
            <pc:docMk/>
            <pc:sldMk cId="3253445519" sldId="486"/>
            <ac:cxnSpMk id="37" creationId="{59185F2D-4F53-F746-A742-590B75FC1BC4}"/>
          </ac:cxnSpMkLst>
        </pc:cxnChg>
        <pc:cxnChg chg="add">
          <ac:chgData name="Kun Suo" userId="41c30799-3a2b-4880-86a3-8488be07954a" providerId="ADAL" clId="{9291D565-A010-694B-82AE-5933FAF480BB}" dt="2019-11-27T02:37:42.683" v="3606"/>
          <ac:cxnSpMkLst>
            <pc:docMk/>
            <pc:sldMk cId="3253445519" sldId="486"/>
            <ac:cxnSpMk id="38" creationId="{D20301CE-1E5E-6C46-86C2-92675EA45929}"/>
          </ac:cxnSpMkLst>
        </pc:cxnChg>
        <pc:cxnChg chg="add">
          <ac:chgData name="Kun Suo" userId="41c30799-3a2b-4880-86a3-8488be07954a" providerId="ADAL" clId="{9291D565-A010-694B-82AE-5933FAF480BB}" dt="2019-11-27T02:37:42.683" v="3606"/>
          <ac:cxnSpMkLst>
            <pc:docMk/>
            <pc:sldMk cId="3253445519" sldId="486"/>
            <ac:cxnSpMk id="40" creationId="{00900BA6-C3A1-C849-9E98-5EDC8030D524}"/>
          </ac:cxnSpMkLst>
        </pc:cxnChg>
        <pc:cxnChg chg="add">
          <ac:chgData name="Kun Suo" userId="41c30799-3a2b-4880-86a3-8488be07954a" providerId="ADAL" clId="{9291D565-A010-694B-82AE-5933FAF480BB}" dt="2019-11-27T02:37:42.683" v="3606"/>
          <ac:cxnSpMkLst>
            <pc:docMk/>
            <pc:sldMk cId="3253445519" sldId="486"/>
            <ac:cxnSpMk id="51" creationId="{9424F86D-F5A9-FF45-9C77-872321FF9F94}"/>
          </ac:cxnSpMkLst>
        </pc:cxnChg>
        <pc:cxnChg chg="add">
          <ac:chgData name="Kun Suo" userId="41c30799-3a2b-4880-86a3-8488be07954a" providerId="ADAL" clId="{9291D565-A010-694B-82AE-5933FAF480BB}" dt="2019-11-27T02:37:42.683" v="3606"/>
          <ac:cxnSpMkLst>
            <pc:docMk/>
            <pc:sldMk cId="3253445519" sldId="486"/>
            <ac:cxnSpMk id="58" creationId="{81F6277E-994C-9E4D-B1EE-28A613D67572}"/>
          </ac:cxnSpMkLst>
        </pc:cxnChg>
      </pc:sldChg>
      <pc:sldChg chg="addSp delSp modSp add modAnim">
        <pc:chgData name="Kun Suo" userId="41c30799-3a2b-4880-86a3-8488be07954a" providerId="ADAL" clId="{9291D565-A010-694B-82AE-5933FAF480BB}" dt="2019-11-27T02:46:08.708" v="4030" actId="1076"/>
        <pc:sldMkLst>
          <pc:docMk/>
          <pc:sldMk cId="1509787907" sldId="487"/>
        </pc:sldMkLst>
        <pc:spChg chg="mod">
          <ac:chgData name="Kun Suo" userId="41c30799-3a2b-4880-86a3-8488be07954a" providerId="ADAL" clId="{9291D565-A010-694B-82AE-5933FAF480BB}" dt="2019-11-27T02:38:17.990" v="3614" actId="404"/>
          <ac:spMkLst>
            <pc:docMk/>
            <pc:sldMk cId="1509787907" sldId="487"/>
            <ac:spMk id="2" creationId="{3CCF6738-0DDC-5245-BAD9-2CFE4AE30DD8}"/>
          </ac:spMkLst>
        </pc:spChg>
        <pc:spChg chg="del">
          <ac:chgData name="Kun Suo" userId="41c30799-3a2b-4880-86a3-8488be07954a" providerId="ADAL" clId="{9291D565-A010-694B-82AE-5933FAF480BB}" dt="2019-11-27T02:38:48.939" v="3615" actId="478"/>
          <ac:spMkLst>
            <pc:docMk/>
            <pc:sldMk cId="1509787907" sldId="487"/>
            <ac:spMk id="5" creationId="{BC3681E0-347F-CE44-BD5D-DB5092D30F7A}"/>
          </ac:spMkLst>
        </pc:spChg>
        <pc:spChg chg="add mod">
          <ac:chgData name="Kun Suo" userId="41c30799-3a2b-4880-86a3-8488be07954a" providerId="ADAL" clId="{9291D565-A010-694B-82AE-5933FAF480BB}" dt="2019-11-27T02:39:17.275" v="3617" actId="1076"/>
          <ac:spMkLst>
            <pc:docMk/>
            <pc:sldMk cId="1509787907" sldId="487"/>
            <ac:spMk id="6" creationId="{BF3C4B85-5FA1-F449-93E0-E7BC284BDA12}"/>
          </ac:spMkLst>
        </pc:spChg>
        <pc:spChg chg="add mod">
          <ac:chgData name="Kun Suo" userId="41c30799-3a2b-4880-86a3-8488be07954a" providerId="ADAL" clId="{9291D565-A010-694B-82AE-5933FAF480BB}" dt="2019-11-27T02:39:17.275" v="3617" actId="1076"/>
          <ac:spMkLst>
            <pc:docMk/>
            <pc:sldMk cId="1509787907" sldId="487"/>
            <ac:spMk id="7" creationId="{CC1A0A63-B9BB-FE4F-8899-6D09F1C5F2A0}"/>
          </ac:spMkLst>
        </pc:spChg>
        <pc:spChg chg="add mod">
          <ac:chgData name="Kun Suo" userId="41c30799-3a2b-4880-86a3-8488be07954a" providerId="ADAL" clId="{9291D565-A010-694B-82AE-5933FAF480BB}" dt="2019-11-27T02:39:17.275" v="3617" actId="1076"/>
          <ac:spMkLst>
            <pc:docMk/>
            <pc:sldMk cId="1509787907" sldId="487"/>
            <ac:spMk id="8" creationId="{630B3C8C-61EF-6E4D-A60B-7226E6C457C2}"/>
          </ac:spMkLst>
        </pc:spChg>
        <pc:spChg chg="add mod">
          <ac:chgData name="Kun Suo" userId="41c30799-3a2b-4880-86a3-8488be07954a" providerId="ADAL" clId="{9291D565-A010-694B-82AE-5933FAF480BB}" dt="2019-11-27T02:39:17.275" v="3617" actId="1076"/>
          <ac:spMkLst>
            <pc:docMk/>
            <pc:sldMk cId="1509787907" sldId="487"/>
            <ac:spMk id="9" creationId="{F6CDF3D4-51F7-AB48-8C13-0D837194A58D}"/>
          </ac:spMkLst>
        </pc:spChg>
        <pc:spChg chg="add mod">
          <ac:chgData name="Kun Suo" userId="41c30799-3a2b-4880-86a3-8488be07954a" providerId="ADAL" clId="{9291D565-A010-694B-82AE-5933FAF480BB}" dt="2019-11-27T02:39:17.275" v="3617" actId="1076"/>
          <ac:spMkLst>
            <pc:docMk/>
            <pc:sldMk cId="1509787907" sldId="487"/>
            <ac:spMk id="10" creationId="{DB40E63D-BD8F-5C40-9B29-5D91A9BD0A27}"/>
          </ac:spMkLst>
        </pc:spChg>
        <pc:spChg chg="add mod">
          <ac:chgData name="Kun Suo" userId="41c30799-3a2b-4880-86a3-8488be07954a" providerId="ADAL" clId="{9291D565-A010-694B-82AE-5933FAF480BB}" dt="2019-11-27T02:39:17.275" v="3617" actId="1076"/>
          <ac:spMkLst>
            <pc:docMk/>
            <pc:sldMk cId="1509787907" sldId="487"/>
            <ac:spMk id="11" creationId="{AAADEC69-15AA-AA44-AE2F-9995EE1666A1}"/>
          </ac:spMkLst>
        </pc:spChg>
        <pc:spChg chg="add mod">
          <ac:chgData name="Kun Suo" userId="41c30799-3a2b-4880-86a3-8488be07954a" providerId="ADAL" clId="{9291D565-A010-694B-82AE-5933FAF480BB}" dt="2019-11-27T02:39:17.275" v="3617" actId="1076"/>
          <ac:spMkLst>
            <pc:docMk/>
            <pc:sldMk cId="1509787907" sldId="487"/>
            <ac:spMk id="12" creationId="{9E9A550B-81C1-8241-9DB9-FAA8668B4173}"/>
          </ac:spMkLst>
        </pc:spChg>
        <pc:spChg chg="add mod">
          <ac:chgData name="Kun Suo" userId="41c30799-3a2b-4880-86a3-8488be07954a" providerId="ADAL" clId="{9291D565-A010-694B-82AE-5933FAF480BB}" dt="2019-11-27T02:39:17.275" v="3617" actId="1076"/>
          <ac:spMkLst>
            <pc:docMk/>
            <pc:sldMk cId="1509787907" sldId="487"/>
            <ac:spMk id="13" creationId="{F0B99DBD-76D8-3F40-A4BB-CF5E0CB777D8}"/>
          </ac:spMkLst>
        </pc:spChg>
        <pc:spChg chg="add mod">
          <ac:chgData name="Kun Suo" userId="41c30799-3a2b-4880-86a3-8488be07954a" providerId="ADAL" clId="{9291D565-A010-694B-82AE-5933FAF480BB}" dt="2019-11-27T02:39:17.275" v="3617" actId="1076"/>
          <ac:spMkLst>
            <pc:docMk/>
            <pc:sldMk cId="1509787907" sldId="487"/>
            <ac:spMk id="14" creationId="{A1D379F7-2D62-3A48-AFCF-A14EF859D7E6}"/>
          </ac:spMkLst>
        </pc:spChg>
        <pc:spChg chg="add mod">
          <ac:chgData name="Kun Suo" userId="41c30799-3a2b-4880-86a3-8488be07954a" providerId="ADAL" clId="{9291D565-A010-694B-82AE-5933FAF480BB}" dt="2019-11-27T02:39:17.275" v="3617" actId="1076"/>
          <ac:spMkLst>
            <pc:docMk/>
            <pc:sldMk cId="1509787907" sldId="487"/>
            <ac:spMk id="15" creationId="{1D395C43-4D17-E143-90C2-625AD56214BD}"/>
          </ac:spMkLst>
        </pc:spChg>
        <pc:spChg chg="add mod">
          <ac:chgData name="Kun Suo" userId="41c30799-3a2b-4880-86a3-8488be07954a" providerId="ADAL" clId="{9291D565-A010-694B-82AE-5933FAF480BB}" dt="2019-11-27T02:39:17.275" v="3617" actId="1076"/>
          <ac:spMkLst>
            <pc:docMk/>
            <pc:sldMk cId="1509787907" sldId="487"/>
            <ac:spMk id="16" creationId="{8443A91A-28BE-AC41-BC1B-926E9EEFB3F9}"/>
          </ac:spMkLst>
        </pc:spChg>
        <pc:spChg chg="add mod">
          <ac:chgData name="Kun Suo" userId="41c30799-3a2b-4880-86a3-8488be07954a" providerId="ADAL" clId="{9291D565-A010-694B-82AE-5933FAF480BB}" dt="2019-11-27T02:39:17.275" v="3617" actId="1076"/>
          <ac:spMkLst>
            <pc:docMk/>
            <pc:sldMk cId="1509787907" sldId="487"/>
            <ac:spMk id="17" creationId="{E3634F6C-913E-CF41-B320-DEA1C6CE5630}"/>
          </ac:spMkLst>
        </pc:spChg>
        <pc:spChg chg="add mod">
          <ac:chgData name="Kun Suo" userId="41c30799-3a2b-4880-86a3-8488be07954a" providerId="ADAL" clId="{9291D565-A010-694B-82AE-5933FAF480BB}" dt="2019-11-27T02:39:17.275" v="3617" actId="1076"/>
          <ac:spMkLst>
            <pc:docMk/>
            <pc:sldMk cId="1509787907" sldId="487"/>
            <ac:spMk id="18" creationId="{421E1F6E-E0A9-DB48-B266-B47C84299CB3}"/>
          </ac:spMkLst>
        </pc:spChg>
        <pc:spChg chg="add mod">
          <ac:chgData name="Kun Suo" userId="41c30799-3a2b-4880-86a3-8488be07954a" providerId="ADAL" clId="{9291D565-A010-694B-82AE-5933FAF480BB}" dt="2019-11-27T02:42:50.434" v="3824" actId="27636"/>
          <ac:spMkLst>
            <pc:docMk/>
            <pc:sldMk cId="1509787907" sldId="487"/>
            <ac:spMk id="23" creationId="{69FFBBC1-6971-574A-A89A-F567F220BBAA}"/>
          </ac:spMkLst>
        </pc:spChg>
        <pc:spChg chg="add mod">
          <ac:chgData name="Kun Suo" userId="41c30799-3a2b-4880-86a3-8488be07954a" providerId="ADAL" clId="{9291D565-A010-694B-82AE-5933FAF480BB}" dt="2019-11-27T02:45:59.675" v="4025" actId="1076"/>
          <ac:spMkLst>
            <pc:docMk/>
            <pc:sldMk cId="1509787907" sldId="487"/>
            <ac:spMk id="25" creationId="{9407B820-8A78-0A44-A5E8-8A0B399F70EA}"/>
          </ac:spMkLst>
        </pc:spChg>
        <pc:picChg chg="add mod">
          <ac:chgData name="Kun Suo" userId="41c30799-3a2b-4880-86a3-8488be07954a" providerId="ADAL" clId="{9291D565-A010-694B-82AE-5933FAF480BB}" dt="2019-11-27T02:39:59.607" v="3622" actId="1076"/>
          <ac:picMkLst>
            <pc:docMk/>
            <pc:sldMk cId="1509787907" sldId="487"/>
            <ac:picMk id="19" creationId="{E36B451B-1F56-394A-A168-DFF185F95849}"/>
          </ac:picMkLst>
        </pc:picChg>
        <pc:picChg chg="add mod">
          <ac:chgData name="Kun Suo" userId="41c30799-3a2b-4880-86a3-8488be07954a" providerId="ADAL" clId="{9291D565-A010-694B-82AE-5933FAF480BB}" dt="2019-11-27T02:39:59.607" v="3622" actId="1076"/>
          <ac:picMkLst>
            <pc:docMk/>
            <pc:sldMk cId="1509787907" sldId="487"/>
            <ac:picMk id="20" creationId="{DAEC9894-BB2B-D645-B43A-B84BEB6ABF68}"/>
          </ac:picMkLst>
        </pc:picChg>
        <pc:picChg chg="add mod">
          <ac:chgData name="Kun Suo" userId="41c30799-3a2b-4880-86a3-8488be07954a" providerId="ADAL" clId="{9291D565-A010-694B-82AE-5933FAF480BB}" dt="2019-11-27T02:39:59.607" v="3622" actId="1076"/>
          <ac:picMkLst>
            <pc:docMk/>
            <pc:sldMk cId="1509787907" sldId="487"/>
            <ac:picMk id="21" creationId="{4E980460-DEF7-2E4C-B1E9-175BB2033D28}"/>
          </ac:picMkLst>
        </pc:picChg>
        <pc:picChg chg="add mod">
          <ac:chgData name="Kun Suo" userId="41c30799-3a2b-4880-86a3-8488be07954a" providerId="ADAL" clId="{9291D565-A010-694B-82AE-5933FAF480BB}" dt="2019-11-27T02:46:06.420" v="4028" actId="1076"/>
          <ac:picMkLst>
            <pc:docMk/>
            <pc:sldMk cId="1509787907" sldId="487"/>
            <ac:picMk id="22" creationId="{627CCF3B-6CA1-BC4E-BCB4-0EA2466BE38D}"/>
          </ac:picMkLst>
        </pc:picChg>
        <pc:picChg chg="add mod">
          <ac:chgData name="Kun Suo" userId="41c30799-3a2b-4880-86a3-8488be07954a" providerId="ADAL" clId="{9291D565-A010-694B-82AE-5933FAF480BB}" dt="2019-11-27T02:46:08.708" v="4030" actId="1076"/>
          <ac:picMkLst>
            <pc:docMk/>
            <pc:sldMk cId="1509787907" sldId="487"/>
            <ac:picMk id="24" creationId="{CACA9D86-0909-5F48-9391-54E87A9963A8}"/>
          </ac:picMkLst>
        </pc:picChg>
      </pc:sldChg>
      <pc:sldChg chg="addSp delSp modSp add modAnim">
        <pc:chgData name="Kun Suo" userId="41c30799-3a2b-4880-86a3-8488be07954a" providerId="ADAL" clId="{9291D565-A010-694B-82AE-5933FAF480BB}" dt="2019-11-27T02:45:55.899" v="4024" actId="1076"/>
        <pc:sldMkLst>
          <pc:docMk/>
          <pc:sldMk cId="3011276427" sldId="488"/>
        </pc:sldMkLst>
        <pc:spChg chg="mod">
          <ac:chgData name="Kun Suo" userId="41c30799-3a2b-4880-86a3-8488be07954a" providerId="ADAL" clId="{9291D565-A010-694B-82AE-5933FAF480BB}" dt="2019-11-27T02:45:43.034" v="4021" actId="20577"/>
          <ac:spMkLst>
            <pc:docMk/>
            <pc:sldMk cId="3011276427" sldId="488"/>
            <ac:spMk id="23" creationId="{69FFBBC1-6971-574A-A89A-F567F220BBAA}"/>
          </ac:spMkLst>
        </pc:spChg>
        <pc:spChg chg="mod">
          <ac:chgData name="Kun Suo" userId="41c30799-3a2b-4880-86a3-8488be07954a" providerId="ADAL" clId="{9291D565-A010-694B-82AE-5933FAF480BB}" dt="2019-11-27T02:43:25.177" v="3835" actId="20577"/>
          <ac:spMkLst>
            <pc:docMk/>
            <pc:sldMk cId="3011276427" sldId="488"/>
            <ac:spMk id="25" creationId="{9407B820-8A78-0A44-A5E8-8A0B399F70EA}"/>
          </ac:spMkLst>
        </pc:spChg>
        <pc:picChg chg="mod">
          <ac:chgData name="Kun Suo" userId="41c30799-3a2b-4880-86a3-8488be07954a" providerId="ADAL" clId="{9291D565-A010-694B-82AE-5933FAF480BB}" dt="2019-11-27T02:45:55.899" v="4024" actId="1076"/>
          <ac:picMkLst>
            <pc:docMk/>
            <pc:sldMk cId="3011276427" sldId="488"/>
            <ac:picMk id="22" creationId="{627CCF3B-6CA1-BC4E-BCB4-0EA2466BE38D}"/>
          </ac:picMkLst>
        </pc:picChg>
        <pc:picChg chg="del">
          <ac:chgData name="Kun Suo" userId="41c30799-3a2b-4880-86a3-8488be07954a" providerId="ADAL" clId="{9291D565-A010-694B-82AE-5933FAF480BB}" dt="2019-11-27T02:43:01.465" v="3826" actId="478"/>
          <ac:picMkLst>
            <pc:docMk/>
            <pc:sldMk cId="3011276427" sldId="488"/>
            <ac:picMk id="24" creationId="{CACA9D86-0909-5F48-9391-54E87A9963A8}"/>
          </ac:picMkLst>
        </pc:picChg>
        <pc:picChg chg="add mod">
          <ac:chgData name="Kun Suo" userId="41c30799-3a2b-4880-86a3-8488be07954a" providerId="ADAL" clId="{9291D565-A010-694B-82AE-5933FAF480BB}" dt="2019-11-27T02:45:53.747" v="4023" actId="1076"/>
          <ac:picMkLst>
            <pc:docMk/>
            <pc:sldMk cId="3011276427" sldId="488"/>
            <ac:picMk id="26" creationId="{0B8DFFC7-3ACB-2146-B5DA-A5BBE694DA19}"/>
          </ac:picMkLst>
        </pc:picChg>
      </pc:sldChg>
      <pc:sldChg chg="modSp add ord">
        <pc:chgData name="Kun Suo" userId="41c30799-3a2b-4880-86a3-8488be07954a" providerId="ADAL" clId="{9291D565-A010-694B-82AE-5933FAF480BB}" dt="2019-11-27T02:48:47.494" v="4181" actId="20577"/>
        <pc:sldMkLst>
          <pc:docMk/>
          <pc:sldMk cId="1562125519" sldId="489"/>
        </pc:sldMkLst>
        <pc:spChg chg="mod">
          <ac:chgData name="Kun Suo" userId="41c30799-3a2b-4880-86a3-8488be07954a" providerId="ADAL" clId="{9291D565-A010-694B-82AE-5933FAF480BB}" dt="2019-11-27T02:48:47.494" v="4181" actId="20577"/>
          <ac:spMkLst>
            <pc:docMk/>
            <pc:sldMk cId="1562125519" sldId="489"/>
            <ac:spMk id="2" creationId="{730E40CF-E237-4E40-82D0-9118FF13B96F}"/>
          </ac:spMkLst>
        </pc:spChg>
      </pc:sldChg>
      <pc:sldChg chg="modSp add ord">
        <pc:chgData name="Kun Suo" userId="41c30799-3a2b-4880-86a3-8488be07954a" providerId="ADAL" clId="{9291D565-A010-694B-82AE-5933FAF480BB}" dt="2019-11-27T03:00:48.742" v="4252" actId="108"/>
        <pc:sldMkLst>
          <pc:docMk/>
          <pc:sldMk cId="3752961667" sldId="490"/>
        </pc:sldMkLst>
        <pc:spChg chg="mod">
          <ac:chgData name="Kun Suo" userId="41c30799-3a2b-4880-86a3-8488be07954a" providerId="ADAL" clId="{9291D565-A010-694B-82AE-5933FAF480BB}" dt="2019-11-27T02:59:14.622" v="4211" actId="20577"/>
          <ac:spMkLst>
            <pc:docMk/>
            <pc:sldMk cId="3752961667" sldId="490"/>
            <ac:spMk id="2" creationId="{CFA9E80D-B7AD-2A48-ADA7-DB7E84A2E8B0}"/>
          </ac:spMkLst>
        </pc:spChg>
        <pc:spChg chg="mod">
          <ac:chgData name="Kun Suo" userId="41c30799-3a2b-4880-86a3-8488be07954a" providerId="ADAL" clId="{9291D565-A010-694B-82AE-5933FAF480BB}" dt="2019-11-27T03:00:48.742" v="4252" actId="108"/>
          <ac:spMkLst>
            <pc:docMk/>
            <pc:sldMk cId="3752961667" sldId="490"/>
            <ac:spMk id="5" creationId="{21B51DC9-E701-6740-A7AF-6168F1CCF1BD}"/>
          </ac:spMkLst>
        </pc:spChg>
      </pc:sldChg>
      <pc:sldChg chg="addSp delSp modSp add">
        <pc:chgData name="Kun Suo" userId="41c30799-3a2b-4880-86a3-8488be07954a" providerId="ADAL" clId="{9291D565-A010-694B-82AE-5933FAF480BB}" dt="2019-11-27T03:03:12.063" v="4262" actId="1076"/>
        <pc:sldMkLst>
          <pc:docMk/>
          <pc:sldMk cId="4287667678" sldId="491"/>
        </pc:sldMkLst>
        <pc:spChg chg="mod">
          <ac:chgData name="Kun Suo" userId="41c30799-3a2b-4880-86a3-8488be07954a" providerId="ADAL" clId="{9291D565-A010-694B-82AE-5933FAF480BB}" dt="2019-11-27T03:02:35.859" v="4254"/>
          <ac:spMkLst>
            <pc:docMk/>
            <pc:sldMk cId="4287667678" sldId="491"/>
            <ac:spMk id="2" creationId="{954371D0-3BF5-C244-9B57-BAD4940AD5C4}"/>
          </ac:spMkLst>
        </pc:spChg>
        <pc:spChg chg="del">
          <ac:chgData name="Kun Suo" userId="41c30799-3a2b-4880-86a3-8488be07954a" providerId="ADAL" clId="{9291D565-A010-694B-82AE-5933FAF480BB}" dt="2019-11-27T03:02:48.832" v="4255" actId="478"/>
          <ac:spMkLst>
            <pc:docMk/>
            <pc:sldMk cId="4287667678" sldId="491"/>
            <ac:spMk id="5" creationId="{86324AD9-D045-9D44-B6EC-E95A212E7CE6}"/>
          </ac:spMkLst>
        </pc:spChg>
        <pc:picChg chg="add del mod">
          <ac:chgData name="Kun Suo" userId="41c30799-3a2b-4880-86a3-8488be07954a" providerId="ADAL" clId="{9291D565-A010-694B-82AE-5933FAF480BB}" dt="2019-11-27T03:02:54.878" v="4259" actId="478"/>
          <ac:picMkLst>
            <pc:docMk/>
            <pc:sldMk cId="4287667678" sldId="491"/>
            <ac:picMk id="6" creationId="{8FB82DE8-367B-A54C-B945-0ADA96B0D2CB}"/>
          </ac:picMkLst>
        </pc:picChg>
        <pc:picChg chg="add mod">
          <ac:chgData name="Kun Suo" userId="41c30799-3a2b-4880-86a3-8488be07954a" providerId="ADAL" clId="{9291D565-A010-694B-82AE-5933FAF480BB}" dt="2019-11-27T03:03:12.063" v="4262" actId="1076"/>
          <ac:picMkLst>
            <pc:docMk/>
            <pc:sldMk cId="4287667678" sldId="491"/>
            <ac:picMk id="7" creationId="{14350B29-6076-6540-8BD4-BC12B1484EA4}"/>
          </ac:picMkLst>
        </pc:picChg>
      </pc:sldChg>
      <pc:sldChg chg="delSp add del">
        <pc:chgData name="Kun Suo" userId="41c30799-3a2b-4880-86a3-8488be07954a" providerId="ADAL" clId="{9291D565-A010-694B-82AE-5933FAF480BB}" dt="2019-11-27T15:43:47.637" v="4265" actId="2696"/>
        <pc:sldMkLst>
          <pc:docMk/>
          <pc:sldMk cId="3932617508" sldId="492"/>
        </pc:sldMkLst>
        <pc:spChg chg="del">
          <ac:chgData name="Kun Suo" userId="41c30799-3a2b-4880-86a3-8488be07954a" providerId="ADAL" clId="{9291D565-A010-694B-82AE-5933FAF480BB}" dt="2019-11-27T15:43:19.816" v="4264" actId="478"/>
          <ac:spMkLst>
            <pc:docMk/>
            <pc:sldMk cId="3932617508" sldId="492"/>
            <ac:spMk id="24" creationId="{5B1E7483-BD99-5645-92D4-3A6D2C1CCDC1}"/>
          </ac:spMkLst>
        </pc:sp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Chg chg="add del">
        <pc:chgData name="Kun Suo" userId="41c30799-3a2b-4880-86a3-8488be07954a" providerId="ADAL" clId="{191B24C1-C58E-5744-86FB-DFD5E9474FAC}" dt="2019-11-26T15:26:33.442" v="3"/>
        <pc:sldMkLst>
          <pc:docMk/>
          <pc:sldMk cId="734229605" sldId="456"/>
        </pc:sldMkLst>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11/27/19</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11/27/19</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kafka.apache.or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Publish and Subscribe</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D6491-5FEF-EA44-AED0-13D3E5D3BD98}"/>
              </a:ext>
            </a:extLst>
          </p:cNvPr>
          <p:cNvSpPr>
            <a:spLocks noGrp="1"/>
          </p:cNvSpPr>
          <p:nvPr>
            <p:ph type="title"/>
          </p:nvPr>
        </p:nvSpPr>
        <p:spPr/>
        <p:txBody>
          <a:bodyPr/>
          <a:lstStyle/>
          <a:p>
            <a:r>
              <a:rPr lang="en-US" dirty="0"/>
              <a:t>What is Point to Point model? </a:t>
            </a:r>
          </a:p>
        </p:txBody>
      </p:sp>
      <p:sp>
        <p:nvSpPr>
          <p:cNvPr id="3" name="Date Placeholder 2">
            <a:extLst>
              <a:ext uri="{FF2B5EF4-FFF2-40B4-BE49-F238E27FC236}">
                <a16:creationId xmlns:a16="http://schemas.microsoft.com/office/drawing/2014/main" id="{9D4281FC-1071-0A47-A659-90285FFBCCA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16D22B9-F0DF-4540-BA04-2E6F2F4FB74C}"/>
              </a:ext>
            </a:extLst>
          </p:cNvPr>
          <p:cNvSpPr>
            <a:spLocks noGrp="1"/>
          </p:cNvSpPr>
          <p:nvPr>
            <p:ph type="sldNum" sz="quarter" idx="12"/>
          </p:nvPr>
        </p:nvSpPr>
        <p:spPr/>
        <p:txBody>
          <a:bodyPr/>
          <a:lstStyle/>
          <a:p>
            <a:r>
              <a:rPr lang="en-US"/>
              <a:t>CS 7172</a:t>
            </a:r>
            <a:endParaRPr lang="en-US" dirty="0"/>
          </a:p>
        </p:txBody>
      </p:sp>
      <p:sp>
        <p:nvSpPr>
          <p:cNvPr id="7" name="Rectangle 6">
            <a:extLst>
              <a:ext uri="{FF2B5EF4-FFF2-40B4-BE49-F238E27FC236}">
                <a16:creationId xmlns:a16="http://schemas.microsoft.com/office/drawing/2014/main" id="{C35973B1-C94C-444F-86DD-B7B6946684F2}"/>
              </a:ext>
            </a:extLst>
          </p:cNvPr>
          <p:cNvSpPr/>
          <p:nvPr/>
        </p:nvSpPr>
        <p:spPr>
          <a:xfrm>
            <a:off x="612648" y="3245988"/>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8" name="Rectangle 7">
            <a:extLst>
              <a:ext uri="{FF2B5EF4-FFF2-40B4-BE49-F238E27FC236}">
                <a16:creationId xmlns:a16="http://schemas.microsoft.com/office/drawing/2014/main" id="{3DE94560-8973-A740-8BB8-DEE6114AD6D2}"/>
              </a:ext>
            </a:extLst>
          </p:cNvPr>
          <p:cNvSpPr/>
          <p:nvPr/>
        </p:nvSpPr>
        <p:spPr>
          <a:xfrm>
            <a:off x="3631548" y="3245988"/>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message center</a:t>
            </a:r>
          </a:p>
        </p:txBody>
      </p:sp>
      <p:sp>
        <p:nvSpPr>
          <p:cNvPr id="9" name="Rectangle 8">
            <a:extLst>
              <a:ext uri="{FF2B5EF4-FFF2-40B4-BE49-F238E27FC236}">
                <a16:creationId xmlns:a16="http://schemas.microsoft.com/office/drawing/2014/main" id="{1F338D2E-8C29-0348-9A50-F2FAFF0505C4}"/>
              </a:ext>
            </a:extLst>
          </p:cNvPr>
          <p:cNvSpPr/>
          <p:nvPr/>
        </p:nvSpPr>
        <p:spPr>
          <a:xfrm>
            <a:off x="6878764" y="3253572"/>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10" name="Right Arrow 9">
            <a:extLst>
              <a:ext uri="{FF2B5EF4-FFF2-40B4-BE49-F238E27FC236}">
                <a16:creationId xmlns:a16="http://schemas.microsoft.com/office/drawing/2014/main" id="{8046B9EB-C25F-4044-A93F-E7DF94C81FA4}"/>
              </a:ext>
            </a:extLst>
          </p:cNvPr>
          <p:cNvSpPr/>
          <p:nvPr/>
        </p:nvSpPr>
        <p:spPr>
          <a:xfrm>
            <a:off x="2176660" y="3491362"/>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891B830-AEFD-C84B-A28F-E71910CB620F}"/>
              </a:ext>
            </a:extLst>
          </p:cNvPr>
          <p:cNvSpPr/>
          <p:nvPr/>
        </p:nvSpPr>
        <p:spPr>
          <a:xfrm>
            <a:off x="5444132" y="3485916"/>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6023CFC-3853-F641-979F-E5C41CD5665E}"/>
              </a:ext>
            </a:extLst>
          </p:cNvPr>
          <p:cNvSpPr/>
          <p:nvPr/>
        </p:nvSpPr>
        <p:spPr>
          <a:xfrm>
            <a:off x="612648" y="2043917"/>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13" name="Rectangle 12">
            <a:extLst>
              <a:ext uri="{FF2B5EF4-FFF2-40B4-BE49-F238E27FC236}">
                <a16:creationId xmlns:a16="http://schemas.microsoft.com/office/drawing/2014/main" id="{EC493E4B-5F5C-DA4B-B516-C002DE1F4B3B}"/>
              </a:ext>
            </a:extLst>
          </p:cNvPr>
          <p:cNvSpPr/>
          <p:nvPr/>
        </p:nvSpPr>
        <p:spPr>
          <a:xfrm>
            <a:off x="612648" y="4448059"/>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14" name="Rectangle 13">
            <a:extLst>
              <a:ext uri="{FF2B5EF4-FFF2-40B4-BE49-F238E27FC236}">
                <a16:creationId xmlns:a16="http://schemas.microsoft.com/office/drawing/2014/main" id="{6C07E512-86D9-534F-96BF-D659256736FA}"/>
              </a:ext>
            </a:extLst>
          </p:cNvPr>
          <p:cNvSpPr/>
          <p:nvPr/>
        </p:nvSpPr>
        <p:spPr>
          <a:xfrm>
            <a:off x="6878764" y="2071629"/>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15" name="Rectangle 14">
            <a:extLst>
              <a:ext uri="{FF2B5EF4-FFF2-40B4-BE49-F238E27FC236}">
                <a16:creationId xmlns:a16="http://schemas.microsoft.com/office/drawing/2014/main" id="{8D06CA37-BC92-A140-B376-C0189E9523D4}"/>
              </a:ext>
            </a:extLst>
          </p:cNvPr>
          <p:cNvSpPr/>
          <p:nvPr/>
        </p:nvSpPr>
        <p:spPr>
          <a:xfrm>
            <a:off x="6865260" y="4448059"/>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16" name="Right Arrow 15">
            <a:extLst>
              <a:ext uri="{FF2B5EF4-FFF2-40B4-BE49-F238E27FC236}">
                <a16:creationId xmlns:a16="http://schemas.microsoft.com/office/drawing/2014/main" id="{8F3884F8-0E11-C742-9E18-4E346E322DDF}"/>
              </a:ext>
            </a:extLst>
          </p:cNvPr>
          <p:cNvSpPr/>
          <p:nvPr/>
        </p:nvSpPr>
        <p:spPr>
          <a:xfrm rot="1358166">
            <a:off x="2236296" y="2661573"/>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43735DB7-A7A8-4B49-B795-E8B07C128ABD}"/>
              </a:ext>
            </a:extLst>
          </p:cNvPr>
          <p:cNvSpPr/>
          <p:nvPr/>
        </p:nvSpPr>
        <p:spPr>
          <a:xfrm rot="1358166">
            <a:off x="5405792" y="4283152"/>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BB1AF99-1405-6C4D-80CE-F7766FFF5C55}"/>
              </a:ext>
            </a:extLst>
          </p:cNvPr>
          <p:cNvSpPr/>
          <p:nvPr/>
        </p:nvSpPr>
        <p:spPr>
          <a:xfrm rot="19497378">
            <a:off x="2260590" y="4364093"/>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D6346664-8D79-6C4B-B80F-93F050A1A388}"/>
              </a:ext>
            </a:extLst>
          </p:cNvPr>
          <p:cNvSpPr/>
          <p:nvPr/>
        </p:nvSpPr>
        <p:spPr>
          <a:xfrm rot="19497378">
            <a:off x="5361845" y="2646873"/>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ular Callout 19">
            <a:extLst>
              <a:ext uri="{FF2B5EF4-FFF2-40B4-BE49-F238E27FC236}">
                <a16:creationId xmlns:a16="http://schemas.microsoft.com/office/drawing/2014/main" id="{20FFC177-B76F-C544-8614-F452E723CD1D}"/>
              </a:ext>
            </a:extLst>
          </p:cNvPr>
          <p:cNvSpPr/>
          <p:nvPr/>
        </p:nvSpPr>
        <p:spPr>
          <a:xfrm>
            <a:off x="2982324" y="1737564"/>
            <a:ext cx="2895600" cy="630663"/>
          </a:xfrm>
          <a:prstGeom prst="wedgeRoundRectCallout">
            <a:avLst>
              <a:gd name="adj1" fmla="val -47266"/>
              <a:gd name="adj2" fmla="val 88511"/>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Every message can only be consumed by one consumer</a:t>
            </a:r>
          </a:p>
        </p:txBody>
      </p:sp>
      <p:pic>
        <p:nvPicPr>
          <p:cNvPr id="23" name="Picture 22">
            <a:extLst>
              <a:ext uri="{FF2B5EF4-FFF2-40B4-BE49-F238E27FC236}">
                <a16:creationId xmlns:a16="http://schemas.microsoft.com/office/drawing/2014/main" id="{E769FA76-D1CA-9847-A2CC-1F2CB2EDB39A}"/>
              </a:ext>
            </a:extLst>
          </p:cNvPr>
          <p:cNvPicPr>
            <a:picLocks noChangeAspect="1"/>
          </p:cNvPicPr>
          <p:nvPr/>
        </p:nvPicPr>
        <p:blipFill>
          <a:blip r:embed="rId2"/>
          <a:stretch>
            <a:fillRect/>
          </a:stretch>
        </p:blipFill>
        <p:spPr>
          <a:xfrm>
            <a:off x="2557606" y="2368227"/>
            <a:ext cx="504688" cy="504688"/>
          </a:xfrm>
          <a:prstGeom prst="rect">
            <a:avLst/>
          </a:prstGeom>
        </p:spPr>
      </p:pic>
      <p:pic>
        <p:nvPicPr>
          <p:cNvPr id="24" name="Picture 23">
            <a:extLst>
              <a:ext uri="{FF2B5EF4-FFF2-40B4-BE49-F238E27FC236}">
                <a16:creationId xmlns:a16="http://schemas.microsoft.com/office/drawing/2014/main" id="{1ABA9505-8F98-4F4C-848E-C5490DE0941F}"/>
              </a:ext>
            </a:extLst>
          </p:cNvPr>
          <p:cNvPicPr>
            <a:picLocks noChangeAspect="1"/>
          </p:cNvPicPr>
          <p:nvPr/>
        </p:nvPicPr>
        <p:blipFill>
          <a:blip r:embed="rId2"/>
          <a:stretch>
            <a:fillRect/>
          </a:stretch>
        </p:blipFill>
        <p:spPr>
          <a:xfrm>
            <a:off x="5877924" y="4141364"/>
            <a:ext cx="504688" cy="504688"/>
          </a:xfrm>
          <a:prstGeom prst="rect">
            <a:avLst/>
          </a:prstGeom>
        </p:spPr>
      </p:pic>
    </p:spTree>
    <p:extLst>
      <p:ext uri="{BB962C8B-B14F-4D97-AF65-F5344CB8AC3E}">
        <p14:creationId xmlns:p14="http://schemas.microsoft.com/office/powerpoint/2010/main" val="71149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6626B-417C-B141-BD38-9D9C57083579}"/>
              </a:ext>
            </a:extLst>
          </p:cNvPr>
          <p:cNvSpPr>
            <a:spLocks noGrp="1"/>
          </p:cNvSpPr>
          <p:nvPr>
            <p:ph type="title"/>
          </p:nvPr>
        </p:nvSpPr>
        <p:spPr/>
        <p:txBody>
          <a:bodyPr/>
          <a:lstStyle/>
          <a:p>
            <a:r>
              <a:rPr lang="en-US" dirty="0"/>
              <a:t>Point to Point model</a:t>
            </a:r>
          </a:p>
        </p:txBody>
      </p:sp>
      <p:sp>
        <p:nvSpPr>
          <p:cNvPr id="3" name="Date Placeholder 2">
            <a:extLst>
              <a:ext uri="{FF2B5EF4-FFF2-40B4-BE49-F238E27FC236}">
                <a16:creationId xmlns:a16="http://schemas.microsoft.com/office/drawing/2014/main" id="{F86A1FB7-8CA8-864E-AB2E-9C40EAB827D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4C26BAC-6DFF-C544-8A0A-E9FB37533A7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8BDED03-C4C2-8E44-9F9A-5F6407CD7DF6}"/>
              </a:ext>
            </a:extLst>
          </p:cNvPr>
          <p:cNvSpPr>
            <a:spLocks noGrp="1"/>
          </p:cNvSpPr>
          <p:nvPr>
            <p:ph sz="quarter" idx="1"/>
          </p:nvPr>
        </p:nvSpPr>
        <p:spPr>
          <a:xfrm>
            <a:off x="152400" y="1219200"/>
            <a:ext cx="8763000" cy="4937760"/>
          </a:xfrm>
        </p:spPr>
        <p:txBody>
          <a:bodyPr>
            <a:normAutofit fontScale="85000" lnSpcReduction="10000"/>
          </a:bodyPr>
          <a:lstStyle/>
          <a:p>
            <a:r>
              <a:rPr lang="en-US" dirty="0"/>
              <a:t>Point-To-Point model follows these concepts:</a:t>
            </a:r>
          </a:p>
          <a:p>
            <a:pPr lvl="1"/>
            <a:r>
              <a:rPr lang="en-US" dirty="0"/>
              <a:t>P2P Model uses “Queue” as Destination</a:t>
            </a:r>
          </a:p>
          <a:p>
            <a:pPr lvl="1"/>
            <a:r>
              <a:rPr lang="en-US" dirty="0"/>
              <a:t>In P2P Model, a Sender or Producer creates and sends messages to a Queue.</a:t>
            </a:r>
          </a:p>
          <a:p>
            <a:pPr lvl="1"/>
            <a:r>
              <a:rPr lang="en-US" dirty="0"/>
              <a:t>In P2P Model, a Receiver or Consumer receives and reads messages from a Queue.</a:t>
            </a:r>
          </a:p>
          <a:p>
            <a:pPr lvl="1"/>
            <a:r>
              <a:rPr lang="en-US" dirty="0"/>
              <a:t>In P2P Model, a Message is delivered to one and only one Consumer.</a:t>
            </a:r>
          </a:p>
          <a:p>
            <a:pPr lvl="1"/>
            <a:r>
              <a:rPr lang="en-US" dirty="0"/>
              <a:t>Any message should be delivered to one and only one Receiver.</a:t>
            </a:r>
          </a:p>
          <a:p>
            <a:pPr lvl="1"/>
            <a:r>
              <a:rPr lang="en-US" dirty="0"/>
              <a:t>There is no timing dependency between Sender and Receiver. That means the Receiver can consume the messages whether it is alive or not when the Sender sent that message.</a:t>
            </a:r>
          </a:p>
          <a:p>
            <a:pPr lvl="1"/>
            <a:r>
              <a:rPr lang="en-US" dirty="0"/>
              <a:t>In this model, Destination stores messages till its consumed by Receiver.</a:t>
            </a:r>
          </a:p>
          <a:p>
            <a:pPr lvl="1"/>
            <a:r>
              <a:rPr lang="en-US" dirty="0"/>
              <a:t>Receiver sends acknowledgements to Sender once it receives messages.</a:t>
            </a:r>
          </a:p>
          <a:p>
            <a:pPr lvl="1"/>
            <a:endParaRPr lang="en-US" dirty="0"/>
          </a:p>
          <a:p>
            <a:pPr lvl="1"/>
            <a:endParaRPr lang="en-US" dirty="0"/>
          </a:p>
        </p:txBody>
      </p:sp>
    </p:spTree>
    <p:extLst>
      <p:ext uri="{BB962C8B-B14F-4D97-AF65-F5344CB8AC3E}">
        <p14:creationId xmlns:p14="http://schemas.microsoft.com/office/powerpoint/2010/main" val="2543373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CCF5-07C2-AC4C-B436-E603F1BFE332}"/>
              </a:ext>
            </a:extLst>
          </p:cNvPr>
          <p:cNvSpPr>
            <a:spLocks noGrp="1"/>
          </p:cNvSpPr>
          <p:nvPr>
            <p:ph type="title"/>
          </p:nvPr>
        </p:nvSpPr>
        <p:spPr/>
        <p:txBody>
          <a:bodyPr>
            <a:normAutofit/>
          </a:bodyPr>
          <a:lstStyle/>
          <a:p>
            <a:r>
              <a:rPr lang="en-US" dirty="0"/>
              <a:t>Publish/Subscribe Messaging Model</a:t>
            </a:r>
          </a:p>
        </p:txBody>
      </p:sp>
      <p:sp>
        <p:nvSpPr>
          <p:cNvPr id="3" name="Date Placeholder 2">
            <a:extLst>
              <a:ext uri="{FF2B5EF4-FFF2-40B4-BE49-F238E27FC236}">
                <a16:creationId xmlns:a16="http://schemas.microsoft.com/office/drawing/2014/main" id="{AC780AF4-7017-4C46-9C92-D88A1C3EF9D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FB69B28-0082-D14B-A46B-DF9E6F3CBBC8}"/>
              </a:ext>
            </a:extLst>
          </p:cNvPr>
          <p:cNvSpPr>
            <a:spLocks noGrp="1"/>
          </p:cNvSpPr>
          <p:nvPr>
            <p:ph type="sldNum" sz="quarter" idx="12"/>
          </p:nvPr>
        </p:nvSpPr>
        <p:spPr/>
        <p:txBody>
          <a:bodyPr/>
          <a:lstStyle/>
          <a:p>
            <a:r>
              <a:rPr lang="en-US"/>
              <a:t>CS 7172</a:t>
            </a:r>
            <a:endParaRPr lang="en-US" dirty="0"/>
          </a:p>
        </p:txBody>
      </p:sp>
      <p:sp>
        <p:nvSpPr>
          <p:cNvPr id="6" name="Rectangle 5">
            <a:extLst>
              <a:ext uri="{FF2B5EF4-FFF2-40B4-BE49-F238E27FC236}">
                <a16:creationId xmlns:a16="http://schemas.microsoft.com/office/drawing/2014/main" id="{DBE1ACF3-36A1-8849-A861-7155B00DA5D2}"/>
              </a:ext>
            </a:extLst>
          </p:cNvPr>
          <p:cNvSpPr/>
          <p:nvPr/>
        </p:nvSpPr>
        <p:spPr>
          <a:xfrm>
            <a:off x="612648" y="3245988"/>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7" name="Rectangle 6">
            <a:extLst>
              <a:ext uri="{FF2B5EF4-FFF2-40B4-BE49-F238E27FC236}">
                <a16:creationId xmlns:a16="http://schemas.microsoft.com/office/drawing/2014/main" id="{9BAF898E-A9B1-F54A-A7F4-A9081F6CB8CD}"/>
              </a:ext>
            </a:extLst>
          </p:cNvPr>
          <p:cNvSpPr/>
          <p:nvPr/>
        </p:nvSpPr>
        <p:spPr>
          <a:xfrm>
            <a:off x="3631548" y="3245988"/>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message center</a:t>
            </a:r>
          </a:p>
        </p:txBody>
      </p:sp>
      <p:sp>
        <p:nvSpPr>
          <p:cNvPr id="8" name="Rectangle 7">
            <a:extLst>
              <a:ext uri="{FF2B5EF4-FFF2-40B4-BE49-F238E27FC236}">
                <a16:creationId xmlns:a16="http://schemas.microsoft.com/office/drawing/2014/main" id="{1073B775-B0E1-B24F-944F-AEE98FAB87EE}"/>
              </a:ext>
            </a:extLst>
          </p:cNvPr>
          <p:cNvSpPr/>
          <p:nvPr/>
        </p:nvSpPr>
        <p:spPr>
          <a:xfrm>
            <a:off x="6878764" y="3253572"/>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9" name="Right Arrow 8">
            <a:extLst>
              <a:ext uri="{FF2B5EF4-FFF2-40B4-BE49-F238E27FC236}">
                <a16:creationId xmlns:a16="http://schemas.microsoft.com/office/drawing/2014/main" id="{2D6F2C6E-1A3A-464A-B493-6DFFECF3B9D3}"/>
              </a:ext>
            </a:extLst>
          </p:cNvPr>
          <p:cNvSpPr/>
          <p:nvPr/>
        </p:nvSpPr>
        <p:spPr>
          <a:xfrm>
            <a:off x="2176660" y="3491362"/>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8D35489-7C9E-BA4E-93C4-19DBFF3511A0}"/>
              </a:ext>
            </a:extLst>
          </p:cNvPr>
          <p:cNvSpPr/>
          <p:nvPr/>
        </p:nvSpPr>
        <p:spPr>
          <a:xfrm>
            <a:off x="5444132" y="3485916"/>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7A0EF9-8D79-AC48-87C1-54C719B8F667}"/>
              </a:ext>
            </a:extLst>
          </p:cNvPr>
          <p:cNvSpPr/>
          <p:nvPr/>
        </p:nvSpPr>
        <p:spPr>
          <a:xfrm>
            <a:off x="612648" y="2043917"/>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12" name="Rectangle 11">
            <a:extLst>
              <a:ext uri="{FF2B5EF4-FFF2-40B4-BE49-F238E27FC236}">
                <a16:creationId xmlns:a16="http://schemas.microsoft.com/office/drawing/2014/main" id="{3A89BC4D-067C-8B41-865E-38399217A2C8}"/>
              </a:ext>
            </a:extLst>
          </p:cNvPr>
          <p:cNvSpPr/>
          <p:nvPr/>
        </p:nvSpPr>
        <p:spPr>
          <a:xfrm>
            <a:off x="612648" y="4448059"/>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13" name="Rectangle 12">
            <a:extLst>
              <a:ext uri="{FF2B5EF4-FFF2-40B4-BE49-F238E27FC236}">
                <a16:creationId xmlns:a16="http://schemas.microsoft.com/office/drawing/2014/main" id="{BB112C2D-684B-7A49-9DCF-2522148CE8C0}"/>
              </a:ext>
            </a:extLst>
          </p:cNvPr>
          <p:cNvSpPr/>
          <p:nvPr/>
        </p:nvSpPr>
        <p:spPr>
          <a:xfrm>
            <a:off x="6878764" y="2071629"/>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14" name="Rectangle 13">
            <a:extLst>
              <a:ext uri="{FF2B5EF4-FFF2-40B4-BE49-F238E27FC236}">
                <a16:creationId xmlns:a16="http://schemas.microsoft.com/office/drawing/2014/main" id="{8BB88A59-6A10-274F-8B7F-5EA2E22B0B34}"/>
              </a:ext>
            </a:extLst>
          </p:cNvPr>
          <p:cNvSpPr/>
          <p:nvPr/>
        </p:nvSpPr>
        <p:spPr>
          <a:xfrm>
            <a:off x="6865260" y="4448059"/>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15" name="Right Arrow 14">
            <a:extLst>
              <a:ext uri="{FF2B5EF4-FFF2-40B4-BE49-F238E27FC236}">
                <a16:creationId xmlns:a16="http://schemas.microsoft.com/office/drawing/2014/main" id="{BC17F90E-5284-904A-ACE0-7FF73D1E3A98}"/>
              </a:ext>
            </a:extLst>
          </p:cNvPr>
          <p:cNvSpPr/>
          <p:nvPr/>
        </p:nvSpPr>
        <p:spPr>
          <a:xfrm rot="1358166">
            <a:off x="2236296" y="2661573"/>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FC161016-868F-1147-9177-F39C8406FA5E}"/>
              </a:ext>
            </a:extLst>
          </p:cNvPr>
          <p:cNvSpPr/>
          <p:nvPr/>
        </p:nvSpPr>
        <p:spPr>
          <a:xfrm rot="1358166">
            <a:off x="5405792" y="4283152"/>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2EAAA68A-56F4-864B-A3DF-B0D25DDA6D1D}"/>
              </a:ext>
            </a:extLst>
          </p:cNvPr>
          <p:cNvSpPr/>
          <p:nvPr/>
        </p:nvSpPr>
        <p:spPr>
          <a:xfrm rot="19497378">
            <a:off x="2260590" y="4364093"/>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C21C62B2-3C1E-594F-9ECA-0F67D4705B6B}"/>
              </a:ext>
            </a:extLst>
          </p:cNvPr>
          <p:cNvSpPr/>
          <p:nvPr/>
        </p:nvSpPr>
        <p:spPr>
          <a:xfrm rot="19497378">
            <a:off x="5361845" y="2646873"/>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ular Callout 18">
            <a:extLst>
              <a:ext uri="{FF2B5EF4-FFF2-40B4-BE49-F238E27FC236}">
                <a16:creationId xmlns:a16="http://schemas.microsoft.com/office/drawing/2014/main" id="{1064278F-6EBE-964C-A892-6AF2C6A7D7CA}"/>
              </a:ext>
            </a:extLst>
          </p:cNvPr>
          <p:cNvSpPr/>
          <p:nvPr/>
        </p:nvSpPr>
        <p:spPr>
          <a:xfrm>
            <a:off x="2866332" y="1518049"/>
            <a:ext cx="3507645" cy="630663"/>
          </a:xfrm>
          <a:prstGeom prst="wedgeRoundRectCallout">
            <a:avLst>
              <a:gd name="adj1" fmla="val -45361"/>
              <a:gd name="adj2" fmla="val 10869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Every message can only be consumed by different consumers</a:t>
            </a:r>
          </a:p>
        </p:txBody>
      </p:sp>
      <p:pic>
        <p:nvPicPr>
          <p:cNvPr id="20" name="Picture 19">
            <a:extLst>
              <a:ext uri="{FF2B5EF4-FFF2-40B4-BE49-F238E27FC236}">
                <a16:creationId xmlns:a16="http://schemas.microsoft.com/office/drawing/2014/main" id="{BB4A5178-582C-894E-869B-2CBAD56C9749}"/>
              </a:ext>
            </a:extLst>
          </p:cNvPr>
          <p:cNvPicPr>
            <a:picLocks noChangeAspect="1"/>
          </p:cNvPicPr>
          <p:nvPr/>
        </p:nvPicPr>
        <p:blipFill>
          <a:blip r:embed="rId2"/>
          <a:stretch>
            <a:fillRect/>
          </a:stretch>
        </p:blipFill>
        <p:spPr>
          <a:xfrm>
            <a:off x="2557606" y="2368227"/>
            <a:ext cx="504688" cy="504688"/>
          </a:xfrm>
          <a:prstGeom prst="rect">
            <a:avLst/>
          </a:prstGeom>
        </p:spPr>
      </p:pic>
      <p:pic>
        <p:nvPicPr>
          <p:cNvPr id="21" name="Picture 20">
            <a:extLst>
              <a:ext uri="{FF2B5EF4-FFF2-40B4-BE49-F238E27FC236}">
                <a16:creationId xmlns:a16="http://schemas.microsoft.com/office/drawing/2014/main" id="{D0D2E0B0-3B4E-184B-BEFD-8E28AC393B40}"/>
              </a:ext>
            </a:extLst>
          </p:cNvPr>
          <p:cNvPicPr>
            <a:picLocks noChangeAspect="1"/>
          </p:cNvPicPr>
          <p:nvPr/>
        </p:nvPicPr>
        <p:blipFill>
          <a:blip r:embed="rId2"/>
          <a:stretch>
            <a:fillRect/>
          </a:stretch>
        </p:blipFill>
        <p:spPr>
          <a:xfrm>
            <a:off x="5877924" y="4141364"/>
            <a:ext cx="504688" cy="504688"/>
          </a:xfrm>
          <a:prstGeom prst="rect">
            <a:avLst/>
          </a:prstGeom>
        </p:spPr>
      </p:pic>
      <p:pic>
        <p:nvPicPr>
          <p:cNvPr id="22" name="Picture 21">
            <a:extLst>
              <a:ext uri="{FF2B5EF4-FFF2-40B4-BE49-F238E27FC236}">
                <a16:creationId xmlns:a16="http://schemas.microsoft.com/office/drawing/2014/main" id="{4C6D6E31-7791-C943-9F31-4050C219102B}"/>
              </a:ext>
            </a:extLst>
          </p:cNvPr>
          <p:cNvPicPr>
            <a:picLocks noChangeAspect="1"/>
          </p:cNvPicPr>
          <p:nvPr/>
        </p:nvPicPr>
        <p:blipFill>
          <a:blip r:embed="rId2"/>
          <a:stretch>
            <a:fillRect/>
          </a:stretch>
        </p:blipFill>
        <p:spPr>
          <a:xfrm>
            <a:off x="5821134" y="2571123"/>
            <a:ext cx="504688" cy="504688"/>
          </a:xfrm>
          <a:prstGeom prst="rect">
            <a:avLst/>
          </a:prstGeom>
        </p:spPr>
      </p:pic>
      <p:pic>
        <p:nvPicPr>
          <p:cNvPr id="23" name="Picture 22">
            <a:extLst>
              <a:ext uri="{FF2B5EF4-FFF2-40B4-BE49-F238E27FC236}">
                <a16:creationId xmlns:a16="http://schemas.microsoft.com/office/drawing/2014/main" id="{318E2AFB-4ED5-4743-B738-4B916AEDEB81}"/>
              </a:ext>
            </a:extLst>
          </p:cNvPr>
          <p:cNvPicPr>
            <a:picLocks noChangeAspect="1"/>
          </p:cNvPicPr>
          <p:nvPr/>
        </p:nvPicPr>
        <p:blipFill>
          <a:blip r:embed="rId2"/>
          <a:stretch>
            <a:fillRect/>
          </a:stretch>
        </p:blipFill>
        <p:spPr>
          <a:xfrm>
            <a:off x="5851382" y="3290760"/>
            <a:ext cx="504688" cy="504688"/>
          </a:xfrm>
          <a:prstGeom prst="rect">
            <a:avLst/>
          </a:prstGeom>
        </p:spPr>
      </p:pic>
    </p:spTree>
    <p:extLst>
      <p:ext uri="{BB962C8B-B14F-4D97-AF65-F5344CB8AC3E}">
        <p14:creationId xmlns:p14="http://schemas.microsoft.com/office/powerpoint/2010/main" val="1447077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1F5B-CAEB-8D43-9CD4-A758D8E745CB}"/>
              </a:ext>
            </a:extLst>
          </p:cNvPr>
          <p:cNvSpPr>
            <a:spLocks noGrp="1"/>
          </p:cNvSpPr>
          <p:nvPr>
            <p:ph type="title"/>
          </p:nvPr>
        </p:nvSpPr>
        <p:spPr/>
        <p:txBody>
          <a:bodyPr/>
          <a:lstStyle/>
          <a:p>
            <a:r>
              <a:rPr lang="en-US" dirty="0"/>
              <a:t>Publish/Subscribe Messaging Model</a:t>
            </a:r>
          </a:p>
        </p:txBody>
      </p:sp>
      <p:sp>
        <p:nvSpPr>
          <p:cNvPr id="3" name="Date Placeholder 2">
            <a:extLst>
              <a:ext uri="{FF2B5EF4-FFF2-40B4-BE49-F238E27FC236}">
                <a16:creationId xmlns:a16="http://schemas.microsoft.com/office/drawing/2014/main" id="{69625D0D-1DF8-BB47-907D-36A618C2C19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ECBA6A1-5BDF-C148-9CD5-6FD5EE01BD8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51E2AFB-A829-5947-AE5E-FB5DA84557D1}"/>
              </a:ext>
            </a:extLst>
          </p:cNvPr>
          <p:cNvSpPr>
            <a:spLocks noGrp="1"/>
          </p:cNvSpPr>
          <p:nvPr>
            <p:ph sz="quarter" idx="1"/>
          </p:nvPr>
        </p:nvSpPr>
        <p:spPr/>
        <p:txBody>
          <a:bodyPr>
            <a:normAutofit fontScale="92500" lnSpcReduction="20000"/>
          </a:bodyPr>
          <a:lstStyle/>
          <a:p>
            <a:r>
              <a:rPr lang="en-US" dirty="0"/>
              <a:t>Publish/Subscribe model follows these concepts:</a:t>
            </a:r>
          </a:p>
          <a:p>
            <a:pPr lvl="1"/>
            <a:r>
              <a:rPr lang="en-US" dirty="0"/>
              <a:t>Pub/Sub model uses Topic as Destination.</a:t>
            </a:r>
          </a:p>
          <a:p>
            <a:pPr lvl="1"/>
            <a:r>
              <a:rPr lang="en-US" dirty="0"/>
              <a:t>Publisher creates and publishes messages to Topics.</a:t>
            </a:r>
          </a:p>
          <a:p>
            <a:pPr lvl="1"/>
            <a:r>
              <a:rPr lang="en-US" dirty="0"/>
              <a:t>Subscriber subscribes to interested Topics and consumes all messages.</a:t>
            </a:r>
          </a:p>
          <a:p>
            <a:pPr lvl="1"/>
            <a:r>
              <a:rPr lang="en-US" dirty="0"/>
              <a:t>Pub/Sub Messaging model has timing dependency. That means Subscriber can consume messages which are published to the Topic only after it subscribes to that Topic. Any messages posted before its subscription or any messages posted when it is inactive, cannot be delivered to that Consumer.</a:t>
            </a:r>
          </a:p>
          <a:p>
            <a:pPr lvl="1"/>
            <a:r>
              <a:rPr lang="en-US" dirty="0"/>
              <a:t>Unlike P2P Model, in this model Destination does not store messages.</a:t>
            </a:r>
          </a:p>
        </p:txBody>
      </p:sp>
    </p:spTree>
    <p:extLst>
      <p:ext uri="{BB962C8B-B14F-4D97-AF65-F5344CB8AC3E}">
        <p14:creationId xmlns:p14="http://schemas.microsoft.com/office/powerpoint/2010/main" val="2720188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E244-D406-5D41-A1FE-293DC0DA058B}"/>
              </a:ext>
            </a:extLst>
          </p:cNvPr>
          <p:cNvSpPr>
            <a:spLocks noGrp="1"/>
          </p:cNvSpPr>
          <p:nvPr>
            <p:ph type="title"/>
          </p:nvPr>
        </p:nvSpPr>
        <p:spPr/>
        <p:txBody>
          <a:bodyPr>
            <a:normAutofit fontScale="90000"/>
          </a:bodyPr>
          <a:lstStyle/>
          <a:p>
            <a:r>
              <a:rPr lang="en-US" dirty="0"/>
              <a:t>Differences between P2P and Pub/Sub Messaging Model</a:t>
            </a:r>
          </a:p>
        </p:txBody>
      </p:sp>
      <p:sp>
        <p:nvSpPr>
          <p:cNvPr id="3" name="Date Placeholder 2">
            <a:extLst>
              <a:ext uri="{FF2B5EF4-FFF2-40B4-BE49-F238E27FC236}">
                <a16:creationId xmlns:a16="http://schemas.microsoft.com/office/drawing/2014/main" id="{8E0FFCB8-EE95-1049-B42F-06822823A27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67022D7-9BC7-2942-AAD9-F475B47EB8BC}"/>
              </a:ext>
            </a:extLst>
          </p:cNvPr>
          <p:cNvSpPr>
            <a:spLocks noGrp="1"/>
          </p:cNvSpPr>
          <p:nvPr>
            <p:ph type="sldNum" sz="quarter" idx="12"/>
          </p:nvPr>
        </p:nvSpPr>
        <p:spPr/>
        <p:txBody>
          <a:bodyPr/>
          <a:lstStyle/>
          <a:p>
            <a:r>
              <a:rPr lang="en-US"/>
              <a:t>CS 7172</a:t>
            </a:r>
            <a:endParaRPr lang="en-US" dirty="0"/>
          </a:p>
        </p:txBody>
      </p:sp>
      <p:graphicFrame>
        <p:nvGraphicFramePr>
          <p:cNvPr id="6" name="Table 5">
            <a:extLst>
              <a:ext uri="{FF2B5EF4-FFF2-40B4-BE49-F238E27FC236}">
                <a16:creationId xmlns:a16="http://schemas.microsoft.com/office/drawing/2014/main" id="{2D60F718-D256-6342-8DDC-18D5B2096688}"/>
              </a:ext>
            </a:extLst>
          </p:cNvPr>
          <p:cNvGraphicFramePr>
            <a:graphicFrameLocks noGrp="1"/>
          </p:cNvGraphicFramePr>
          <p:nvPr>
            <p:extLst>
              <p:ext uri="{D42A27DB-BD31-4B8C-83A1-F6EECF244321}">
                <p14:modId xmlns:p14="http://schemas.microsoft.com/office/powerpoint/2010/main" val="2977153651"/>
              </p:ext>
            </p:extLst>
          </p:nvPr>
        </p:nvGraphicFramePr>
        <p:xfrm>
          <a:off x="612648" y="1828800"/>
          <a:ext cx="7921752" cy="3785946"/>
        </p:xfrm>
        <a:graphic>
          <a:graphicData uri="http://schemas.openxmlformats.org/drawingml/2006/table">
            <a:tbl>
              <a:tblPr>
                <a:tableStyleId>{35758FB7-9AC5-4552-8A53-C91805E547FA}</a:tableStyleId>
              </a:tblPr>
              <a:tblGrid>
                <a:gridCol w="3874771">
                  <a:extLst>
                    <a:ext uri="{9D8B030D-6E8A-4147-A177-3AD203B41FA5}">
                      <a16:colId xmlns:a16="http://schemas.microsoft.com/office/drawing/2014/main" val="3673498337"/>
                    </a:ext>
                  </a:extLst>
                </a:gridCol>
                <a:gridCol w="4046981">
                  <a:extLst>
                    <a:ext uri="{9D8B030D-6E8A-4147-A177-3AD203B41FA5}">
                      <a16:colId xmlns:a16="http://schemas.microsoft.com/office/drawing/2014/main" val="1108872004"/>
                    </a:ext>
                  </a:extLst>
                </a:gridCol>
              </a:tblGrid>
              <a:tr h="422608">
                <a:tc>
                  <a:txBody>
                    <a:bodyPr/>
                    <a:lstStyle/>
                    <a:p>
                      <a:pPr algn="ctr" latinLnBrk="0"/>
                      <a:r>
                        <a:rPr lang="en-US" dirty="0">
                          <a:effectLst/>
                        </a:rPr>
                        <a:t>Point-To-Point Messaging Model</a:t>
                      </a:r>
                      <a:endParaRPr lang="en-US" b="1" dirty="0">
                        <a:solidFill>
                          <a:srgbClr val="FFFFFF"/>
                        </a:solidFill>
                        <a:effectLst/>
                        <a:latin typeface="Arial" panose="020B0604020202020204" pitchFamily="34" charset="0"/>
                      </a:endParaRPr>
                    </a:p>
                  </a:txBody>
                  <a:tcPr marL="47625" marR="47625" marT="95250" marB="95250" anchor="ctr">
                    <a:solidFill>
                      <a:schemeClr val="accent2">
                        <a:lumMod val="40000"/>
                        <a:lumOff val="60000"/>
                      </a:schemeClr>
                    </a:solidFill>
                  </a:tcPr>
                </a:tc>
                <a:tc>
                  <a:txBody>
                    <a:bodyPr/>
                    <a:lstStyle/>
                    <a:p>
                      <a:pPr algn="ctr" latinLnBrk="0"/>
                      <a:r>
                        <a:rPr lang="en-US" dirty="0">
                          <a:effectLst/>
                        </a:rPr>
                        <a:t>Publish/Subscribe Messaging Model</a:t>
                      </a:r>
                      <a:endParaRPr lang="en-US" b="1" dirty="0">
                        <a:solidFill>
                          <a:srgbClr val="FFFFFF"/>
                        </a:solidFill>
                        <a:effectLst/>
                        <a:latin typeface="Arial" panose="020B0604020202020204" pitchFamily="34" charset="0"/>
                      </a:endParaRPr>
                    </a:p>
                  </a:txBody>
                  <a:tcPr marL="47625" marR="47625" marT="95250" marB="95250" anchor="ctr">
                    <a:solidFill>
                      <a:schemeClr val="accent2">
                        <a:lumMod val="40000"/>
                        <a:lumOff val="60000"/>
                      </a:schemeClr>
                    </a:solidFill>
                  </a:tcPr>
                </a:tc>
                <a:extLst>
                  <a:ext uri="{0D108BD9-81ED-4DB2-BD59-A6C34878D82A}">
                    <a16:rowId xmlns:a16="http://schemas.microsoft.com/office/drawing/2014/main" val="1241672802"/>
                  </a:ext>
                </a:extLst>
              </a:tr>
              <a:tr h="672015">
                <a:tc>
                  <a:txBody>
                    <a:bodyPr/>
                    <a:lstStyle/>
                    <a:p>
                      <a:pPr algn="l" latinLnBrk="0"/>
                      <a:r>
                        <a:rPr lang="en-US" dirty="0">
                          <a:effectLst/>
                        </a:rPr>
                        <a:t>Each message is delivered to one and only one Receiver</a:t>
                      </a:r>
                      <a:endParaRPr lang="en-US" dirty="0">
                        <a:solidFill>
                          <a:srgbClr val="444444"/>
                        </a:solidFill>
                        <a:effectLst/>
                        <a:latin typeface="Arial" panose="020B0604020202020204" pitchFamily="34" charset="0"/>
                      </a:endParaRPr>
                    </a:p>
                  </a:txBody>
                  <a:tcPr marL="47625" marR="47625" marT="95250" marB="95250" anchor="ctr"/>
                </a:tc>
                <a:tc>
                  <a:txBody>
                    <a:bodyPr/>
                    <a:lstStyle/>
                    <a:p>
                      <a:pPr algn="l" latinLnBrk="0"/>
                      <a:r>
                        <a:rPr lang="en-US">
                          <a:effectLst/>
                        </a:rPr>
                        <a:t>Each message is delivered to multiple Consumers.</a:t>
                      </a:r>
                      <a:endParaRPr lang="en-US">
                        <a:solidFill>
                          <a:srgbClr val="444444"/>
                        </a:solidFill>
                        <a:effectLst/>
                        <a:latin typeface="Arial" panose="020B0604020202020204" pitchFamily="34" charset="0"/>
                      </a:endParaRPr>
                    </a:p>
                  </a:txBody>
                  <a:tcPr marL="47625" marR="47625" marT="95250" marB="95250" anchor="ctr"/>
                </a:tc>
                <a:extLst>
                  <a:ext uri="{0D108BD9-81ED-4DB2-BD59-A6C34878D82A}">
                    <a16:rowId xmlns:a16="http://schemas.microsoft.com/office/drawing/2014/main" val="3354647588"/>
                  </a:ext>
                </a:extLst>
              </a:tr>
              <a:tr h="672015">
                <a:tc>
                  <a:txBody>
                    <a:bodyPr/>
                    <a:lstStyle/>
                    <a:p>
                      <a:pPr algn="l" latinLnBrk="0"/>
                      <a:r>
                        <a:rPr lang="en-US" dirty="0">
                          <a:effectLst/>
                        </a:rPr>
                        <a:t>P2P Model has no timing dependency.</a:t>
                      </a:r>
                      <a:endParaRPr lang="en-US" dirty="0">
                        <a:solidFill>
                          <a:srgbClr val="444444"/>
                        </a:solidFill>
                        <a:effectLst/>
                        <a:latin typeface="Arial" panose="020B0604020202020204" pitchFamily="34" charset="0"/>
                      </a:endParaRPr>
                    </a:p>
                  </a:txBody>
                  <a:tcPr marL="47625" marR="47625" marT="95250" marB="95250" anchor="ctr"/>
                </a:tc>
                <a:tc>
                  <a:txBody>
                    <a:bodyPr/>
                    <a:lstStyle/>
                    <a:p>
                      <a:pPr algn="l" latinLnBrk="0"/>
                      <a:r>
                        <a:rPr lang="en-US" dirty="0">
                          <a:effectLst/>
                        </a:rPr>
                        <a:t>Pub/Sub model has some timing dependency.</a:t>
                      </a:r>
                      <a:endParaRPr lang="en-US" dirty="0">
                        <a:solidFill>
                          <a:srgbClr val="444444"/>
                        </a:solidFill>
                        <a:effectLst/>
                        <a:latin typeface="Arial" panose="020B0604020202020204" pitchFamily="34" charset="0"/>
                      </a:endParaRPr>
                    </a:p>
                  </a:txBody>
                  <a:tcPr marL="47625" marR="47625" marT="95250" marB="95250" anchor="ctr"/>
                </a:tc>
                <a:extLst>
                  <a:ext uri="{0D108BD9-81ED-4DB2-BD59-A6C34878D82A}">
                    <a16:rowId xmlns:a16="http://schemas.microsoft.com/office/drawing/2014/main" val="2405887686"/>
                  </a:ext>
                </a:extLst>
              </a:tr>
              <a:tr h="921423">
                <a:tc>
                  <a:txBody>
                    <a:bodyPr/>
                    <a:lstStyle/>
                    <a:p>
                      <a:pPr algn="l" latinLnBrk="0"/>
                      <a:r>
                        <a:rPr lang="en-US" dirty="0">
                          <a:effectLst/>
                        </a:rPr>
                        <a:t>Receiver sends acknowledgements to Sender once it receives messages.</a:t>
                      </a:r>
                      <a:endParaRPr lang="en-US" dirty="0">
                        <a:solidFill>
                          <a:srgbClr val="444444"/>
                        </a:solidFill>
                        <a:effectLst/>
                        <a:latin typeface="Arial" panose="020B0604020202020204" pitchFamily="34" charset="0"/>
                      </a:endParaRPr>
                    </a:p>
                  </a:txBody>
                  <a:tcPr marL="47625" marR="47625" marT="95250" marB="95250" anchor="ctr"/>
                </a:tc>
                <a:tc>
                  <a:txBody>
                    <a:bodyPr/>
                    <a:lstStyle/>
                    <a:p>
                      <a:pPr algn="l" latinLnBrk="0"/>
                      <a:r>
                        <a:rPr lang="en-US" dirty="0">
                          <a:effectLst/>
                        </a:rPr>
                        <a:t>Acknowledgement is not required.</a:t>
                      </a:r>
                      <a:endParaRPr lang="en-US" dirty="0">
                        <a:solidFill>
                          <a:srgbClr val="444444"/>
                        </a:solidFill>
                        <a:effectLst/>
                        <a:latin typeface="Arial" panose="020B0604020202020204" pitchFamily="34" charset="0"/>
                      </a:endParaRPr>
                    </a:p>
                  </a:txBody>
                  <a:tcPr marL="47625" marR="47625" marT="95250" marB="95250" anchor="ctr"/>
                </a:tc>
                <a:extLst>
                  <a:ext uri="{0D108BD9-81ED-4DB2-BD59-A6C34878D82A}">
                    <a16:rowId xmlns:a16="http://schemas.microsoft.com/office/drawing/2014/main" val="835487868"/>
                  </a:ext>
                </a:extLst>
              </a:tr>
              <a:tr h="921423">
                <a:tc>
                  <a:txBody>
                    <a:bodyPr/>
                    <a:lstStyle/>
                    <a:p>
                      <a:pPr marL="0" algn="l" rtl="0" eaLnBrk="1" latinLnBrk="0" hangingPunct="1"/>
                      <a:r>
                        <a:rPr lang="en-US" dirty="0"/>
                        <a:t>Destination stores messages till its consumed by Receiver</a:t>
                      </a:r>
                      <a:endParaRPr kumimoji="0" lang="en-US" kern="1200" dirty="0">
                        <a:solidFill>
                          <a:srgbClr val="444444"/>
                        </a:solidFill>
                        <a:effectLst/>
                        <a:latin typeface="Arial" panose="020B0604020202020204" pitchFamily="34" charset="0"/>
                        <a:ea typeface="+mn-ea"/>
                        <a:cs typeface="+mn-cs"/>
                      </a:endParaRPr>
                    </a:p>
                  </a:txBody>
                  <a:tcPr marL="47625" marR="47625" marT="95250" marB="95250" anchor="ctr"/>
                </a:tc>
                <a:tc>
                  <a:txBody>
                    <a:bodyPr/>
                    <a:lstStyle/>
                    <a:p>
                      <a:pPr marL="0" algn="l" rtl="0" eaLnBrk="1" latinLnBrk="0" hangingPunct="1"/>
                      <a:r>
                        <a:rPr lang="en-US" dirty="0"/>
                        <a:t>Destination does not store messages</a:t>
                      </a:r>
                      <a:endParaRPr kumimoji="0" lang="en-US" kern="1200" dirty="0">
                        <a:solidFill>
                          <a:srgbClr val="444444"/>
                        </a:solidFill>
                        <a:effectLst/>
                        <a:latin typeface="Arial" panose="020B0604020202020204" pitchFamily="34" charset="0"/>
                        <a:ea typeface="+mn-ea"/>
                        <a:cs typeface="+mn-cs"/>
                      </a:endParaRPr>
                    </a:p>
                  </a:txBody>
                  <a:tcPr marL="47625" marR="47625" marT="95250" marB="95250" anchor="ctr"/>
                </a:tc>
                <a:extLst>
                  <a:ext uri="{0D108BD9-81ED-4DB2-BD59-A6C34878D82A}">
                    <a16:rowId xmlns:a16="http://schemas.microsoft.com/office/drawing/2014/main" val="611322368"/>
                  </a:ext>
                </a:extLst>
              </a:tr>
            </a:tbl>
          </a:graphicData>
        </a:graphic>
      </p:graphicFrame>
    </p:spTree>
    <p:extLst>
      <p:ext uri="{BB962C8B-B14F-4D97-AF65-F5344CB8AC3E}">
        <p14:creationId xmlns:p14="http://schemas.microsoft.com/office/powerpoint/2010/main" val="354773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6454-90AE-0A4F-8AD2-D7C047D97900}"/>
              </a:ext>
            </a:extLst>
          </p:cNvPr>
          <p:cNvSpPr>
            <a:spLocks noGrp="1"/>
          </p:cNvSpPr>
          <p:nvPr>
            <p:ph type="title"/>
          </p:nvPr>
        </p:nvSpPr>
        <p:spPr/>
        <p:txBody>
          <a:bodyPr/>
          <a:lstStyle/>
          <a:p>
            <a:r>
              <a:rPr lang="en-US" dirty="0"/>
              <a:t>Example: Kafka</a:t>
            </a:r>
          </a:p>
        </p:txBody>
      </p:sp>
      <p:sp>
        <p:nvSpPr>
          <p:cNvPr id="3" name="Date Placeholder 2">
            <a:extLst>
              <a:ext uri="{FF2B5EF4-FFF2-40B4-BE49-F238E27FC236}">
                <a16:creationId xmlns:a16="http://schemas.microsoft.com/office/drawing/2014/main" id="{585E5CEE-BC75-1B4F-B288-FECE64994E6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C3AAB65-FB04-F14A-AC96-F2390608B21D}"/>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2E4E054-D7B6-EA49-A1D5-276284511B51}"/>
              </a:ext>
            </a:extLst>
          </p:cNvPr>
          <p:cNvSpPr>
            <a:spLocks noGrp="1"/>
          </p:cNvSpPr>
          <p:nvPr>
            <p:ph sz="quarter" idx="1"/>
          </p:nvPr>
        </p:nvSpPr>
        <p:spPr>
          <a:xfrm>
            <a:off x="457200" y="1219200"/>
            <a:ext cx="4495800" cy="4937760"/>
          </a:xfrm>
        </p:spPr>
        <p:txBody>
          <a:bodyPr>
            <a:normAutofit fontScale="77500" lnSpcReduction="20000"/>
          </a:bodyPr>
          <a:lstStyle/>
          <a:p>
            <a:r>
              <a:rPr lang="en-US" dirty="0"/>
              <a:t>Apache Kafka is an open-source stream-processing software platform developed by LinkedIn </a:t>
            </a:r>
          </a:p>
          <a:p>
            <a:endParaRPr lang="en-US" dirty="0"/>
          </a:p>
          <a:p>
            <a:r>
              <a:rPr lang="en-US" dirty="0"/>
              <a:t>The project aims to provide a unified, high-throughput, low-latency platform for handling real-time data feeds</a:t>
            </a:r>
          </a:p>
          <a:p>
            <a:endParaRPr lang="en-US" dirty="0"/>
          </a:p>
          <a:p>
            <a:r>
              <a:rPr lang="en-US" dirty="0">
                <a:hlinkClick r:id="rId2"/>
              </a:rPr>
              <a:t>https://kafka.apache.org/</a:t>
            </a:r>
            <a:endParaRPr lang="en-US" dirty="0"/>
          </a:p>
        </p:txBody>
      </p:sp>
      <p:pic>
        <p:nvPicPr>
          <p:cNvPr id="7" name="Picture 6">
            <a:extLst>
              <a:ext uri="{FF2B5EF4-FFF2-40B4-BE49-F238E27FC236}">
                <a16:creationId xmlns:a16="http://schemas.microsoft.com/office/drawing/2014/main" id="{0E2289BF-C9E6-A64E-A5EB-AE8426F6B039}"/>
              </a:ext>
            </a:extLst>
          </p:cNvPr>
          <p:cNvPicPr>
            <a:picLocks noChangeAspect="1"/>
          </p:cNvPicPr>
          <p:nvPr/>
        </p:nvPicPr>
        <p:blipFill>
          <a:blip r:embed="rId3"/>
          <a:stretch>
            <a:fillRect/>
          </a:stretch>
        </p:blipFill>
        <p:spPr>
          <a:xfrm>
            <a:off x="5114403" y="1905000"/>
            <a:ext cx="3871241" cy="3733800"/>
          </a:xfrm>
          <a:prstGeom prst="rect">
            <a:avLst/>
          </a:prstGeom>
        </p:spPr>
      </p:pic>
    </p:spTree>
    <p:extLst>
      <p:ext uri="{BB962C8B-B14F-4D97-AF65-F5344CB8AC3E}">
        <p14:creationId xmlns:p14="http://schemas.microsoft.com/office/powerpoint/2010/main" val="3635127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0C54E-79C7-F441-9737-E740E767B8C3}"/>
              </a:ext>
            </a:extLst>
          </p:cNvPr>
          <p:cNvSpPr>
            <a:spLocks noGrp="1"/>
          </p:cNvSpPr>
          <p:nvPr>
            <p:ph type="title"/>
          </p:nvPr>
        </p:nvSpPr>
        <p:spPr/>
        <p:txBody>
          <a:bodyPr/>
          <a:lstStyle/>
          <a:p>
            <a:r>
              <a:rPr lang="en-US" dirty="0"/>
              <a:t>Kafka architecture</a:t>
            </a:r>
          </a:p>
        </p:txBody>
      </p:sp>
      <p:sp>
        <p:nvSpPr>
          <p:cNvPr id="3" name="Date Placeholder 2">
            <a:extLst>
              <a:ext uri="{FF2B5EF4-FFF2-40B4-BE49-F238E27FC236}">
                <a16:creationId xmlns:a16="http://schemas.microsoft.com/office/drawing/2014/main" id="{A1E57835-0ED8-734C-AF94-5987E04789F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A097FC4-0AFE-5E4B-9452-18FF10D933B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1ADEDC2-28F0-7B4B-A145-3F65BC075BA4}"/>
              </a:ext>
            </a:extLst>
          </p:cNvPr>
          <p:cNvSpPr>
            <a:spLocks noGrp="1"/>
          </p:cNvSpPr>
          <p:nvPr>
            <p:ph sz="quarter" idx="1"/>
          </p:nvPr>
        </p:nvSpPr>
        <p:spPr/>
        <p:txBody>
          <a:bodyPr>
            <a:normAutofit lnSpcReduction="10000"/>
          </a:bodyPr>
          <a:lstStyle/>
          <a:p>
            <a:r>
              <a:rPr lang="en-US" dirty="0"/>
              <a:t>The architecture of Kafka includes 3 parts:</a:t>
            </a:r>
          </a:p>
          <a:p>
            <a:pPr lvl="1"/>
            <a:r>
              <a:rPr lang="en-US" dirty="0"/>
              <a:t>Producers are responsible for publishing messages to the message center; </a:t>
            </a:r>
          </a:p>
          <a:p>
            <a:pPr lvl="1"/>
            <a:r>
              <a:rPr lang="en-US" dirty="0"/>
              <a:t>Consumers subscribe to messages of interest to the message center, and then perform data processing after obtaining data; </a:t>
            </a:r>
          </a:p>
          <a:p>
            <a:pPr lvl="1"/>
            <a:r>
              <a:rPr lang="en-US" dirty="0"/>
              <a:t>Message center (Broker) is responsible for storing messages published by producers and managing consumer subscription information and pushing messages to consumers based on consumer subscription information. </a:t>
            </a:r>
          </a:p>
        </p:txBody>
      </p:sp>
    </p:spTree>
    <p:extLst>
      <p:ext uri="{BB962C8B-B14F-4D97-AF65-F5344CB8AC3E}">
        <p14:creationId xmlns:p14="http://schemas.microsoft.com/office/powerpoint/2010/main" val="1358042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1047F-7E12-BF43-A173-37D7914E6B91}"/>
              </a:ext>
            </a:extLst>
          </p:cNvPr>
          <p:cNvSpPr>
            <a:spLocks noGrp="1"/>
          </p:cNvSpPr>
          <p:nvPr>
            <p:ph type="title"/>
          </p:nvPr>
        </p:nvSpPr>
        <p:spPr>
          <a:xfrm>
            <a:off x="457200" y="76200"/>
            <a:ext cx="4114800" cy="990600"/>
          </a:xfrm>
        </p:spPr>
        <p:txBody>
          <a:bodyPr/>
          <a:lstStyle/>
          <a:p>
            <a:r>
              <a:rPr lang="en-US" dirty="0"/>
              <a:t>Kafka architecture</a:t>
            </a:r>
          </a:p>
        </p:txBody>
      </p:sp>
      <p:sp>
        <p:nvSpPr>
          <p:cNvPr id="3" name="Date Placeholder 2">
            <a:extLst>
              <a:ext uri="{FF2B5EF4-FFF2-40B4-BE49-F238E27FC236}">
                <a16:creationId xmlns:a16="http://schemas.microsoft.com/office/drawing/2014/main" id="{E76D0039-1758-9F46-A107-BB392A4148E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86FBFB5-406E-B243-AA92-222E3C7A6232}"/>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55A6A751-9541-D74C-B5DE-E3C737CF6531}"/>
              </a:ext>
            </a:extLst>
          </p:cNvPr>
          <p:cNvPicPr>
            <a:picLocks noChangeAspect="1"/>
          </p:cNvPicPr>
          <p:nvPr/>
        </p:nvPicPr>
        <p:blipFill>
          <a:blip r:embed="rId2"/>
          <a:stretch>
            <a:fillRect/>
          </a:stretch>
        </p:blipFill>
        <p:spPr>
          <a:xfrm>
            <a:off x="838200" y="1654175"/>
            <a:ext cx="7213600" cy="4114800"/>
          </a:xfrm>
          <a:prstGeom prst="rect">
            <a:avLst/>
          </a:prstGeom>
        </p:spPr>
      </p:pic>
      <p:sp>
        <p:nvSpPr>
          <p:cNvPr id="7" name="Rounded Rectangular Callout 6">
            <a:extLst>
              <a:ext uri="{FF2B5EF4-FFF2-40B4-BE49-F238E27FC236}">
                <a16:creationId xmlns:a16="http://schemas.microsoft.com/office/drawing/2014/main" id="{C16DFCE8-2154-E345-8263-99E589917D6E}"/>
              </a:ext>
            </a:extLst>
          </p:cNvPr>
          <p:cNvSpPr/>
          <p:nvPr/>
        </p:nvSpPr>
        <p:spPr>
          <a:xfrm>
            <a:off x="381000" y="2514600"/>
            <a:ext cx="1641348" cy="565150"/>
          </a:xfrm>
          <a:prstGeom prst="wedgeRoundRectCallout">
            <a:avLst>
              <a:gd name="adj1" fmla="val 53664"/>
              <a:gd name="adj2" fmla="val 97282"/>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Broker is to store the message data</a:t>
            </a:r>
          </a:p>
        </p:txBody>
      </p:sp>
      <p:sp>
        <p:nvSpPr>
          <p:cNvPr id="8" name="Rounded Rectangular Callout 7">
            <a:extLst>
              <a:ext uri="{FF2B5EF4-FFF2-40B4-BE49-F238E27FC236}">
                <a16:creationId xmlns:a16="http://schemas.microsoft.com/office/drawing/2014/main" id="{DBAD4CB0-6364-074D-9091-4C3BC74A3D23}"/>
              </a:ext>
            </a:extLst>
          </p:cNvPr>
          <p:cNvSpPr/>
          <p:nvPr/>
        </p:nvSpPr>
        <p:spPr>
          <a:xfrm>
            <a:off x="1031748" y="5268028"/>
            <a:ext cx="1981200" cy="565150"/>
          </a:xfrm>
          <a:prstGeom prst="wedgeRoundRectCallout">
            <a:avLst>
              <a:gd name="adj1" fmla="val 41395"/>
              <a:gd name="adj2" fmla="val -11366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Consumer is to </a:t>
            </a:r>
            <a:r>
              <a:rPr lang="en-US" sz="1400" dirty="0" err="1"/>
              <a:t>cosume</a:t>
            </a:r>
            <a:r>
              <a:rPr lang="en-US" sz="1400" dirty="0"/>
              <a:t> the message data</a:t>
            </a:r>
          </a:p>
        </p:txBody>
      </p:sp>
    </p:spTree>
    <p:extLst>
      <p:ext uri="{BB962C8B-B14F-4D97-AF65-F5344CB8AC3E}">
        <p14:creationId xmlns:p14="http://schemas.microsoft.com/office/powerpoint/2010/main" val="2615437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F2EC77-51E4-B246-AC24-AD56B539D281}"/>
              </a:ext>
            </a:extLst>
          </p:cNvPr>
          <p:cNvPicPr>
            <a:picLocks noChangeAspect="1"/>
          </p:cNvPicPr>
          <p:nvPr/>
        </p:nvPicPr>
        <p:blipFill>
          <a:blip r:embed="rId2"/>
          <a:stretch>
            <a:fillRect/>
          </a:stretch>
        </p:blipFill>
        <p:spPr>
          <a:xfrm>
            <a:off x="838200" y="1638300"/>
            <a:ext cx="7213600" cy="4114800"/>
          </a:xfrm>
          <a:prstGeom prst="rect">
            <a:avLst/>
          </a:prstGeom>
        </p:spPr>
      </p:pic>
      <p:sp>
        <p:nvSpPr>
          <p:cNvPr id="2" name="Title 1">
            <a:extLst>
              <a:ext uri="{FF2B5EF4-FFF2-40B4-BE49-F238E27FC236}">
                <a16:creationId xmlns:a16="http://schemas.microsoft.com/office/drawing/2014/main" id="{5611047F-7E12-BF43-A173-37D7914E6B91}"/>
              </a:ext>
            </a:extLst>
          </p:cNvPr>
          <p:cNvSpPr>
            <a:spLocks noGrp="1"/>
          </p:cNvSpPr>
          <p:nvPr>
            <p:ph type="title"/>
          </p:nvPr>
        </p:nvSpPr>
        <p:spPr/>
        <p:txBody>
          <a:bodyPr/>
          <a:lstStyle/>
          <a:p>
            <a:r>
              <a:rPr lang="en-US" dirty="0"/>
              <a:t>Kafka architecture</a:t>
            </a:r>
          </a:p>
        </p:txBody>
      </p:sp>
      <p:sp>
        <p:nvSpPr>
          <p:cNvPr id="3" name="Date Placeholder 2">
            <a:extLst>
              <a:ext uri="{FF2B5EF4-FFF2-40B4-BE49-F238E27FC236}">
                <a16:creationId xmlns:a16="http://schemas.microsoft.com/office/drawing/2014/main" id="{E76D0039-1758-9F46-A107-BB392A4148E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86FBFB5-406E-B243-AA92-222E3C7A6232}"/>
              </a:ext>
            </a:extLst>
          </p:cNvPr>
          <p:cNvSpPr>
            <a:spLocks noGrp="1"/>
          </p:cNvSpPr>
          <p:nvPr>
            <p:ph type="sldNum" sz="quarter" idx="12"/>
          </p:nvPr>
        </p:nvSpPr>
        <p:spPr/>
        <p:txBody>
          <a:bodyPr/>
          <a:lstStyle/>
          <a:p>
            <a:r>
              <a:rPr lang="en-US"/>
              <a:t>CS 7172</a:t>
            </a:r>
            <a:endParaRPr lang="en-US" dirty="0"/>
          </a:p>
        </p:txBody>
      </p:sp>
      <p:sp>
        <p:nvSpPr>
          <p:cNvPr id="5" name="Rounded Rectangular Callout 4">
            <a:extLst>
              <a:ext uri="{FF2B5EF4-FFF2-40B4-BE49-F238E27FC236}">
                <a16:creationId xmlns:a16="http://schemas.microsoft.com/office/drawing/2014/main" id="{5AED11B5-2010-CA4A-82AD-31102FF1C780}"/>
              </a:ext>
            </a:extLst>
          </p:cNvPr>
          <p:cNvSpPr/>
          <p:nvPr/>
        </p:nvSpPr>
        <p:spPr>
          <a:xfrm>
            <a:off x="5867400" y="5064125"/>
            <a:ext cx="3124200" cy="990600"/>
          </a:xfrm>
          <a:prstGeom prst="wedgeRoundRectCallout">
            <a:avLst>
              <a:gd name="adj1" fmla="val 774"/>
              <a:gd name="adj2" fmla="val -164871"/>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Both Consumer and Broker will register to </a:t>
            </a:r>
            <a:r>
              <a:rPr lang="en-US" sz="1400" dirty="0" err="1"/>
              <a:t>ZooKeeper</a:t>
            </a:r>
            <a:r>
              <a:rPr lang="en-US" sz="1400" dirty="0"/>
              <a:t> when they start, and </a:t>
            </a:r>
            <a:r>
              <a:rPr lang="en-US" sz="1400" dirty="0" err="1"/>
              <a:t>ZooKeeper</a:t>
            </a:r>
            <a:r>
              <a:rPr lang="en-US" sz="1400" dirty="0"/>
              <a:t> is use to manage and coordinate them uniformly</a:t>
            </a:r>
          </a:p>
        </p:txBody>
      </p:sp>
    </p:spTree>
    <p:extLst>
      <p:ext uri="{BB962C8B-B14F-4D97-AF65-F5344CB8AC3E}">
        <p14:creationId xmlns:p14="http://schemas.microsoft.com/office/powerpoint/2010/main" val="4214436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DD88-0F70-2F4D-AA67-FC271125023B}"/>
              </a:ext>
            </a:extLst>
          </p:cNvPr>
          <p:cNvSpPr>
            <a:spLocks noGrp="1"/>
          </p:cNvSpPr>
          <p:nvPr>
            <p:ph type="title"/>
          </p:nvPr>
        </p:nvSpPr>
        <p:spPr/>
        <p:txBody>
          <a:bodyPr/>
          <a:lstStyle/>
          <a:p>
            <a:r>
              <a:rPr lang="en-US" dirty="0"/>
              <a:t>Topics in Kafka</a:t>
            </a:r>
          </a:p>
        </p:txBody>
      </p:sp>
      <p:sp>
        <p:nvSpPr>
          <p:cNvPr id="3" name="Date Placeholder 2">
            <a:extLst>
              <a:ext uri="{FF2B5EF4-FFF2-40B4-BE49-F238E27FC236}">
                <a16:creationId xmlns:a16="http://schemas.microsoft.com/office/drawing/2014/main" id="{9F83F619-78BC-4842-A671-B53C2CF619F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3D45D37-0FB5-E043-B3A9-41EEF4A05A4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C22D276-23D8-124D-8A0F-31232F62DF79}"/>
              </a:ext>
            </a:extLst>
          </p:cNvPr>
          <p:cNvSpPr>
            <a:spLocks noGrp="1"/>
          </p:cNvSpPr>
          <p:nvPr>
            <p:ph sz="quarter" idx="1"/>
          </p:nvPr>
        </p:nvSpPr>
        <p:spPr>
          <a:xfrm>
            <a:off x="457200" y="1219200"/>
            <a:ext cx="8229600" cy="1347599"/>
          </a:xfrm>
        </p:spPr>
        <p:txBody>
          <a:bodyPr>
            <a:normAutofit fontScale="70000" lnSpcReduction="20000"/>
          </a:bodyPr>
          <a:lstStyle/>
          <a:p>
            <a:r>
              <a:rPr lang="en-US" dirty="0"/>
              <a:t>Topic refers to message types or data types</a:t>
            </a:r>
          </a:p>
          <a:p>
            <a:r>
              <a:rPr lang="en-US" dirty="0"/>
              <a:t>Each producer can publish different topics of messages</a:t>
            </a:r>
          </a:p>
          <a:p>
            <a:r>
              <a:rPr lang="en-US" dirty="0"/>
              <a:t>Each consumer can subscribe different topics of messages</a:t>
            </a:r>
          </a:p>
        </p:txBody>
      </p:sp>
      <p:pic>
        <p:nvPicPr>
          <p:cNvPr id="7" name="Picture 6">
            <a:extLst>
              <a:ext uri="{FF2B5EF4-FFF2-40B4-BE49-F238E27FC236}">
                <a16:creationId xmlns:a16="http://schemas.microsoft.com/office/drawing/2014/main" id="{A0A46A71-1648-8B4B-B8D6-A93E5D5A086A}"/>
              </a:ext>
            </a:extLst>
          </p:cNvPr>
          <p:cNvPicPr>
            <a:picLocks noChangeAspect="1"/>
          </p:cNvPicPr>
          <p:nvPr/>
        </p:nvPicPr>
        <p:blipFill>
          <a:blip r:embed="rId2"/>
          <a:stretch>
            <a:fillRect/>
          </a:stretch>
        </p:blipFill>
        <p:spPr>
          <a:xfrm>
            <a:off x="1524000" y="2566799"/>
            <a:ext cx="5895220" cy="4155311"/>
          </a:xfrm>
          <a:prstGeom prst="rect">
            <a:avLst/>
          </a:prstGeom>
        </p:spPr>
      </p:pic>
    </p:spTree>
    <p:extLst>
      <p:ext uri="{BB962C8B-B14F-4D97-AF65-F5344CB8AC3E}">
        <p14:creationId xmlns:p14="http://schemas.microsoft.com/office/powerpoint/2010/main" val="3832183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RPC problems and what is pub/sub model</a:t>
            </a:r>
          </a:p>
          <a:p>
            <a:r>
              <a:rPr lang="en-US" dirty="0"/>
              <a:t>P2P model vs. pub/sub model</a:t>
            </a:r>
          </a:p>
          <a:p>
            <a:r>
              <a:rPr lang="en-US" dirty="0"/>
              <a:t>An example of pub/sub model: Kafka</a:t>
            </a:r>
          </a:p>
          <a:p>
            <a:r>
              <a:rPr lang="en-US" dirty="0"/>
              <a:t>Design issues in pub/sub model</a:t>
            </a:r>
          </a:p>
          <a:p>
            <a:r>
              <a:rPr lang="en-US" dirty="0"/>
              <a:t>Observer Model vs. Publish/Subscribe Model</a:t>
            </a:r>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D7DC-ED84-454C-8842-41E6C21E4A1A}"/>
              </a:ext>
            </a:extLst>
          </p:cNvPr>
          <p:cNvSpPr>
            <a:spLocks noGrp="1"/>
          </p:cNvSpPr>
          <p:nvPr>
            <p:ph type="title"/>
          </p:nvPr>
        </p:nvSpPr>
        <p:spPr/>
        <p:txBody>
          <a:bodyPr/>
          <a:lstStyle/>
          <a:p>
            <a:r>
              <a:rPr lang="en-US" dirty="0"/>
              <a:t>Topics Example</a:t>
            </a:r>
          </a:p>
        </p:txBody>
      </p:sp>
      <p:sp>
        <p:nvSpPr>
          <p:cNvPr id="3" name="Date Placeholder 2">
            <a:extLst>
              <a:ext uri="{FF2B5EF4-FFF2-40B4-BE49-F238E27FC236}">
                <a16:creationId xmlns:a16="http://schemas.microsoft.com/office/drawing/2014/main" id="{5F03A315-50E0-4D46-A96C-2356AFE0A36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8485C82-806B-9E42-9E70-1260479F4387}"/>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CDE5D198-779A-F142-B3E3-4CE1127B6F9C}"/>
              </a:ext>
            </a:extLst>
          </p:cNvPr>
          <p:cNvPicPr>
            <a:picLocks noChangeAspect="1"/>
          </p:cNvPicPr>
          <p:nvPr/>
        </p:nvPicPr>
        <p:blipFill>
          <a:blip r:embed="rId2"/>
          <a:stretch>
            <a:fillRect/>
          </a:stretch>
        </p:blipFill>
        <p:spPr>
          <a:xfrm>
            <a:off x="0" y="1219200"/>
            <a:ext cx="9144000" cy="5753216"/>
          </a:xfrm>
          <a:prstGeom prst="rect">
            <a:avLst/>
          </a:prstGeom>
        </p:spPr>
      </p:pic>
      <p:sp>
        <p:nvSpPr>
          <p:cNvPr id="7" name="Rounded Rectangle 6">
            <a:extLst>
              <a:ext uri="{FF2B5EF4-FFF2-40B4-BE49-F238E27FC236}">
                <a16:creationId xmlns:a16="http://schemas.microsoft.com/office/drawing/2014/main" id="{4A07A923-F623-8347-A206-6A4596112B91}"/>
              </a:ext>
            </a:extLst>
          </p:cNvPr>
          <p:cNvSpPr/>
          <p:nvPr/>
        </p:nvSpPr>
        <p:spPr>
          <a:xfrm>
            <a:off x="6248400" y="1676400"/>
            <a:ext cx="2743200" cy="5296016"/>
          </a:xfrm>
          <a:prstGeom prst="roundRect">
            <a:avLst>
              <a:gd name="adj" fmla="val 10338"/>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059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DD88-0F70-2F4D-AA67-FC271125023B}"/>
              </a:ext>
            </a:extLst>
          </p:cNvPr>
          <p:cNvSpPr>
            <a:spLocks noGrp="1"/>
          </p:cNvSpPr>
          <p:nvPr>
            <p:ph type="title"/>
          </p:nvPr>
        </p:nvSpPr>
        <p:spPr/>
        <p:txBody>
          <a:bodyPr/>
          <a:lstStyle/>
          <a:p>
            <a:r>
              <a:rPr lang="en-US" dirty="0"/>
              <a:t>Partitions in Kafka</a:t>
            </a:r>
          </a:p>
        </p:txBody>
      </p:sp>
      <p:sp>
        <p:nvSpPr>
          <p:cNvPr id="3" name="Date Placeholder 2">
            <a:extLst>
              <a:ext uri="{FF2B5EF4-FFF2-40B4-BE49-F238E27FC236}">
                <a16:creationId xmlns:a16="http://schemas.microsoft.com/office/drawing/2014/main" id="{9F83F619-78BC-4842-A671-B53C2CF619F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3D45D37-0FB5-E043-B3A9-41EEF4A05A4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C22D276-23D8-124D-8A0F-31232F62DF79}"/>
              </a:ext>
            </a:extLst>
          </p:cNvPr>
          <p:cNvSpPr>
            <a:spLocks noGrp="1"/>
          </p:cNvSpPr>
          <p:nvPr>
            <p:ph sz="quarter" idx="1"/>
          </p:nvPr>
        </p:nvSpPr>
        <p:spPr>
          <a:xfrm>
            <a:off x="457200" y="1219200"/>
            <a:ext cx="8534400" cy="1347599"/>
          </a:xfrm>
        </p:spPr>
        <p:txBody>
          <a:bodyPr>
            <a:normAutofit fontScale="62500" lnSpcReduction="20000"/>
          </a:bodyPr>
          <a:lstStyle/>
          <a:p>
            <a:r>
              <a:rPr lang="en-US" dirty="0"/>
              <a:t>Each topics can be divided into different partitions</a:t>
            </a:r>
          </a:p>
          <a:p>
            <a:r>
              <a:rPr lang="en-US" dirty="0"/>
              <a:t>Different partitions are existed at different brokers</a:t>
            </a:r>
          </a:p>
          <a:p>
            <a:r>
              <a:rPr lang="en-US" dirty="0"/>
              <a:t>One partition of one topic is located at one broker (e.g., Topic-0, partition-0)</a:t>
            </a:r>
          </a:p>
        </p:txBody>
      </p:sp>
      <p:pic>
        <p:nvPicPr>
          <p:cNvPr id="7" name="Picture 6">
            <a:extLst>
              <a:ext uri="{FF2B5EF4-FFF2-40B4-BE49-F238E27FC236}">
                <a16:creationId xmlns:a16="http://schemas.microsoft.com/office/drawing/2014/main" id="{A0A46A71-1648-8B4B-B8D6-A93E5D5A086A}"/>
              </a:ext>
            </a:extLst>
          </p:cNvPr>
          <p:cNvPicPr>
            <a:picLocks noChangeAspect="1"/>
          </p:cNvPicPr>
          <p:nvPr/>
        </p:nvPicPr>
        <p:blipFill>
          <a:blip r:embed="rId2"/>
          <a:stretch>
            <a:fillRect/>
          </a:stretch>
        </p:blipFill>
        <p:spPr>
          <a:xfrm>
            <a:off x="1524000" y="2566799"/>
            <a:ext cx="5895220" cy="4155311"/>
          </a:xfrm>
          <a:prstGeom prst="rect">
            <a:avLst/>
          </a:prstGeom>
        </p:spPr>
      </p:pic>
    </p:spTree>
    <p:extLst>
      <p:ext uri="{BB962C8B-B14F-4D97-AF65-F5344CB8AC3E}">
        <p14:creationId xmlns:p14="http://schemas.microsoft.com/office/powerpoint/2010/main" val="1386130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AD7BF-B6C9-D14B-B310-F07E72A79355}"/>
              </a:ext>
            </a:extLst>
          </p:cNvPr>
          <p:cNvSpPr>
            <a:spLocks noGrp="1"/>
          </p:cNvSpPr>
          <p:nvPr>
            <p:ph type="title"/>
          </p:nvPr>
        </p:nvSpPr>
        <p:spPr/>
        <p:txBody>
          <a:bodyPr/>
          <a:lstStyle/>
          <a:p>
            <a:r>
              <a:rPr lang="en-US" dirty="0"/>
              <a:t>Partitions in Kafka</a:t>
            </a:r>
          </a:p>
        </p:txBody>
      </p:sp>
      <p:sp>
        <p:nvSpPr>
          <p:cNvPr id="3" name="Date Placeholder 2">
            <a:extLst>
              <a:ext uri="{FF2B5EF4-FFF2-40B4-BE49-F238E27FC236}">
                <a16:creationId xmlns:a16="http://schemas.microsoft.com/office/drawing/2014/main" id="{A045B729-E87C-CC48-8353-45A14191399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30788F9-14A6-244C-9E5A-2AEE1A75137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CA5155A-78C0-9B42-84F0-B96D19FDB7B9}"/>
              </a:ext>
            </a:extLst>
          </p:cNvPr>
          <p:cNvSpPr>
            <a:spLocks noGrp="1"/>
          </p:cNvSpPr>
          <p:nvPr>
            <p:ph sz="quarter" idx="1"/>
          </p:nvPr>
        </p:nvSpPr>
        <p:spPr/>
        <p:txBody>
          <a:bodyPr/>
          <a:lstStyle/>
          <a:p>
            <a:r>
              <a:rPr lang="en-US" dirty="0"/>
              <a:t>The benefits of partitions:</a:t>
            </a:r>
          </a:p>
          <a:p>
            <a:pPr lvl="1"/>
            <a:r>
              <a:rPr lang="en-US" dirty="0"/>
              <a:t>Load balance: avoid too high load on a single broker. </a:t>
            </a:r>
          </a:p>
          <a:p>
            <a:pPr lvl="2"/>
            <a:r>
              <a:rPr lang="en-US" dirty="0"/>
              <a:t>For instance, topic 0 is divided into partition-0, partition-1, partition-2, and is located at broker-0, broker-1, broker-2. Thus, topic 0 is at three machines.</a:t>
            </a:r>
          </a:p>
          <a:p>
            <a:pPr lvl="1"/>
            <a:endParaRPr lang="en-US" dirty="0"/>
          </a:p>
          <a:p>
            <a:pPr lvl="1"/>
            <a:r>
              <a:rPr lang="en-US" dirty="0"/>
              <a:t>Message backup: achieve high reliability. </a:t>
            </a:r>
          </a:p>
          <a:p>
            <a:pPr lvl="2"/>
            <a:r>
              <a:rPr lang="en-US" dirty="0"/>
              <a:t>For instance, topic 1 contains two partition-0s, which are stored at broker 0 and broker 1.</a:t>
            </a:r>
          </a:p>
        </p:txBody>
      </p:sp>
    </p:spTree>
    <p:extLst>
      <p:ext uri="{BB962C8B-B14F-4D97-AF65-F5344CB8AC3E}">
        <p14:creationId xmlns:p14="http://schemas.microsoft.com/office/powerpoint/2010/main" val="4281799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84A7-5010-994C-9681-2EA94C87B55F}"/>
              </a:ext>
            </a:extLst>
          </p:cNvPr>
          <p:cNvSpPr>
            <a:spLocks noGrp="1"/>
          </p:cNvSpPr>
          <p:nvPr>
            <p:ph type="title"/>
          </p:nvPr>
        </p:nvSpPr>
        <p:spPr/>
        <p:txBody>
          <a:bodyPr/>
          <a:lstStyle/>
          <a:p>
            <a:r>
              <a:rPr lang="en-US" dirty="0"/>
              <a:t>Consumer group in Kafka</a:t>
            </a:r>
          </a:p>
        </p:txBody>
      </p:sp>
      <p:sp>
        <p:nvSpPr>
          <p:cNvPr id="3" name="Date Placeholder 2">
            <a:extLst>
              <a:ext uri="{FF2B5EF4-FFF2-40B4-BE49-F238E27FC236}">
                <a16:creationId xmlns:a16="http://schemas.microsoft.com/office/drawing/2014/main" id="{6022DD3E-E465-184D-A97B-5CFAA9B3F2E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F14A312-8428-B040-A7B9-0D0283FF5608}"/>
              </a:ext>
            </a:extLst>
          </p:cNvPr>
          <p:cNvSpPr>
            <a:spLocks noGrp="1"/>
          </p:cNvSpPr>
          <p:nvPr>
            <p:ph type="sldNum" sz="quarter" idx="12"/>
          </p:nvPr>
        </p:nvSpPr>
        <p:spPr/>
        <p:txBody>
          <a:bodyPr/>
          <a:lstStyle/>
          <a:p>
            <a:r>
              <a:rPr lang="en-US"/>
              <a:t>CS 7172</a:t>
            </a:r>
            <a:endParaRPr lang="en-US" dirty="0"/>
          </a:p>
        </p:txBody>
      </p:sp>
      <p:sp>
        <p:nvSpPr>
          <p:cNvPr id="6" name="Content Placeholder 4">
            <a:extLst>
              <a:ext uri="{FF2B5EF4-FFF2-40B4-BE49-F238E27FC236}">
                <a16:creationId xmlns:a16="http://schemas.microsoft.com/office/drawing/2014/main" id="{D386FAF5-49D6-694C-9FCD-9C59A7294588}"/>
              </a:ext>
            </a:extLst>
          </p:cNvPr>
          <p:cNvSpPr>
            <a:spLocks noGrp="1"/>
          </p:cNvSpPr>
          <p:nvPr>
            <p:ph sz="quarter" idx="1"/>
          </p:nvPr>
        </p:nvSpPr>
        <p:spPr>
          <a:xfrm>
            <a:off x="457200" y="1219200"/>
            <a:ext cx="8534400" cy="1347599"/>
          </a:xfrm>
        </p:spPr>
        <p:txBody>
          <a:bodyPr>
            <a:normAutofit fontScale="70000" lnSpcReduction="20000"/>
          </a:bodyPr>
          <a:lstStyle/>
          <a:p>
            <a:r>
              <a:rPr lang="en-US" dirty="0"/>
              <a:t>Consumer group is a set of consumers</a:t>
            </a:r>
          </a:p>
          <a:p>
            <a:r>
              <a:rPr lang="en-US" dirty="0"/>
              <a:t>Every message of one topic can only be consumed by a single consumer with one consumer group</a:t>
            </a:r>
          </a:p>
        </p:txBody>
      </p:sp>
      <p:pic>
        <p:nvPicPr>
          <p:cNvPr id="7" name="Picture 6">
            <a:extLst>
              <a:ext uri="{FF2B5EF4-FFF2-40B4-BE49-F238E27FC236}">
                <a16:creationId xmlns:a16="http://schemas.microsoft.com/office/drawing/2014/main" id="{D9771EA9-2124-C94B-84DA-37E7D56636B8}"/>
              </a:ext>
            </a:extLst>
          </p:cNvPr>
          <p:cNvPicPr>
            <a:picLocks noChangeAspect="1"/>
          </p:cNvPicPr>
          <p:nvPr/>
        </p:nvPicPr>
        <p:blipFill>
          <a:blip r:embed="rId2"/>
          <a:stretch>
            <a:fillRect/>
          </a:stretch>
        </p:blipFill>
        <p:spPr>
          <a:xfrm>
            <a:off x="1524000" y="2566799"/>
            <a:ext cx="5895220" cy="4155311"/>
          </a:xfrm>
          <a:prstGeom prst="rect">
            <a:avLst/>
          </a:prstGeom>
        </p:spPr>
      </p:pic>
    </p:spTree>
    <p:extLst>
      <p:ext uri="{BB962C8B-B14F-4D97-AF65-F5344CB8AC3E}">
        <p14:creationId xmlns:p14="http://schemas.microsoft.com/office/powerpoint/2010/main" val="311530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235CC-B617-9F48-89D6-AEEA9A4C47C5}"/>
              </a:ext>
            </a:extLst>
          </p:cNvPr>
          <p:cNvSpPr>
            <a:spLocks noGrp="1"/>
          </p:cNvSpPr>
          <p:nvPr>
            <p:ph type="title"/>
          </p:nvPr>
        </p:nvSpPr>
        <p:spPr/>
        <p:txBody>
          <a:bodyPr/>
          <a:lstStyle/>
          <a:p>
            <a:r>
              <a:rPr lang="en-US" dirty="0"/>
              <a:t>Consumer group in Kafka</a:t>
            </a:r>
          </a:p>
        </p:txBody>
      </p:sp>
      <p:sp>
        <p:nvSpPr>
          <p:cNvPr id="3" name="Date Placeholder 2">
            <a:extLst>
              <a:ext uri="{FF2B5EF4-FFF2-40B4-BE49-F238E27FC236}">
                <a16:creationId xmlns:a16="http://schemas.microsoft.com/office/drawing/2014/main" id="{3379E6FB-EE0F-5140-962F-D566B2FBA10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FCF7FA5-58A0-C444-BFAC-87B354299672}"/>
              </a:ext>
            </a:extLst>
          </p:cNvPr>
          <p:cNvSpPr>
            <a:spLocks noGrp="1"/>
          </p:cNvSpPr>
          <p:nvPr>
            <p:ph type="sldNum" sz="quarter" idx="12"/>
          </p:nvPr>
        </p:nvSpPr>
        <p:spPr/>
        <p:txBody>
          <a:bodyPr/>
          <a:lstStyle/>
          <a:p>
            <a:r>
              <a:rPr lang="en-US"/>
              <a:t>CS 7172</a:t>
            </a:r>
            <a:endParaRPr lang="en-US" dirty="0"/>
          </a:p>
        </p:txBody>
      </p:sp>
      <p:sp>
        <p:nvSpPr>
          <p:cNvPr id="6" name="Content Placeholder 4">
            <a:extLst>
              <a:ext uri="{FF2B5EF4-FFF2-40B4-BE49-F238E27FC236}">
                <a16:creationId xmlns:a16="http://schemas.microsoft.com/office/drawing/2014/main" id="{1A85DCC5-5A80-8C4F-AC35-B954F6A2199C}"/>
              </a:ext>
            </a:extLst>
          </p:cNvPr>
          <p:cNvSpPr>
            <a:spLocks noGrp="1"/>
          </p:cNvSpPr>
          <p:nvPr>
            <p:ph sz="quarter" idx="1"/>
          </p:nvPr>
        </p:nvSpPr>
        <p:spPr>
          <a:xfrm>
            <a:off x="457200" y="1219200"/>
            <a:ext cx="8534400" cy="1347599"/>
          </a:xfrm>
        </p:spPr>
        <p:txBody>
          <a:bodyPr>
            <a:normAutofit fontScale="85000" lnSpcReduction="10000"/>
          </a:bodyPr>
          <a:lstStyle/>
          <a:p>
            <a:r>
              <a:rPr lang="en-US" dirty="0"/>
              <a:t>The benefits of consumer group:</a:t>
            </a:r>
          </a:p>
          <a:p>
            <a:pPr lvl="1"/>
            <a:r>
              <a:rPr lang="en-US" dirty="0"/>
              <a:t>Because one consumer is limited to consume messages, consumer group can avoid storage overflow of broker when there are too many messages</a:t>
            </a:r>
          </a:p>
        </p:txBody>
      </p:sp>
      <p:pic>
        <p:nvPicPr>
          <p:cNvPr id="7" name="Picture 6">
            <a:extLst>
              <a:ext uri="{FF2B5EF4-FFF2-40B4-BE49-F238E27FC236}">
                <a16:creationId xmlns:a16="http://schemas.microsoft.com/office/drawing/2014/main" id="{33A1A4EB-C109-8E41-A9DE-F6AC9CD20DE9}"/>
              </a:ext>
            </a:extLst>
          </p:cNvPr>
          <p:cNvPicPr>
            <a:picLocks noChangeAspect="1"/>
          </p:cNvPicPr>
          <p:nvPr/>
        </p:nvPicPr>
        <p:blipFill>
          <a:blip r:embed="rId2"/>
          <a:stretch>
            <a:fillRect/>
          </a:stretch>
        </p:blipFill>
        <p:spPr>
          <a:xfrm>
            <a:off x="1524000" y="2566799"/>
            <a:ext cx="5895220" cy="4155311"/>
          </a:xfrm>
          <a:prstGeom prst="rect">
            <a:avLst/>
          </a:prstGeom>
        </p:spPr>
      </p:pic>
    </p:spTree>
    <p:extLst>
      <p:ext uri="{BB962C8B-B14F-4D97-AF65-F5344CB8AC3E}">
        <p14:creationId xmlns:p14="http://schemas.microsoft.com/office/powerpoint/2010/main" val="1464752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CE46-9409-AB42-BB97-E5D66643DA08}"/>
              </a:ext>
            </a:extLst>
          </p:cNvPr>
          <p:cNvSpPr>
            <a:spLocks noGrp="1"/>
          </p:cNvSpPr>
          <p:nvPr>
            <p:ph type="title"/>
          </p:nvPr>
        </p:nvSpPr>
        <p:spPr/>
        <p:txBody>
          <a:bodyPr/>
          <a:lstStyle/>
          <a:p>
            <a:r>
              <a:rPr lang="en-US" dirty="0"/>
              <a:t>Revisit Load Imbalance in OS</a:t>
            </a:r>
          </a:p>
        </p:txBody>
      </p:sp>
      <p:sp>
        <p:nvSpPr>
          <p:cNvPr id="3" name="Date Placeholder 2">
            <a:extLst>
              <a:ext uri="{FF2B5EF4-FFF2-40B4-BE49-F238E27FC236}">
                <a16:creationId xmlns:a16="http://schemas.microsoft.com/office/drawing/2014/main" id="{0FFF9354-00F0-1144-81FD-DD9BB187F6E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725A9A2-5664-674B-9040-9A42ED3CC1E9}"/>
              </a:ext>
            </a:extLst>
          </p:cNvPr>
          <p:cNvSpPr>
            <a:spLocks noGrp="1"/>
          </p:cNvSpPr>
          <p:nvPr>
            <p:ph type="sldNum" sz="quarter" idx="12"/>
          </p:nvPr>
        </p:nvSpPr>
        <p:spPr/>
        <p:txBody>
          <a:bodyPr/>
          <a:lstStyle/>
          <a:p>
            <a:r>
              <a:rPr lang="en-US"/>
              <a:t>CS 7172</a:t>
            </a:r>
            <a:endParaRPr lang="en-US" dirty="0"/>
          </a:p>
        </p:txBody>
      </p:sp>
      <p:sp>
        <p:nvSpPr>
          <p:cNvPr id="6" name="Rectangle 5">
            <a:extLst>
              <a:ext uri="{FF2B5EF4-FFF2-40B4-BE49-F238E27FC236}">
                <a16:creationId xmlns:a16="http://schemas.microsoft.com/office/drawing/2014/main" id="{7CE80FA4-E143-4748-923A-77D49738C3A7}"/>
              </a:ext>
            </a:extLst>
          </p:cNvPr>
          <p:cNvSpPr/>
          <p:nvPr/>
        </p:nvSpPr>
        <p:spPr>
          <a:xfrm>
            <a:off x="4511754" y="1811552"/>
            <a:ext cx="236190" cy="31063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BD4630-0720-9348-9751-96D749510508}"/>
              </a:ext>
            </a:extLst>
          </p:cNvPr>
          <p:cNvSpPr/>
          <p:nvPr/>
        </p:nvSpPr>
        <p:spPr>
          <a:xfrm>
            <a:off x="4747944" y="1811552"/>
            <a:ext cx="236190" cy="31063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861FA0-C546-5340-9AF8-6744FA8A31B9}"/>
              </a:ext>
            </a:extLst>
          </p:cNvPr>
          <p:cNvSpPr/>
          <p:nvPr/>
        </p:nvSpPr>
        <p:spPr>
          <a:xfrm>
            <a:off x="4984133" y="1811552"/>
            <a:ext cx="236190" cy="31063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A02CF0-F053-4749-9226-9EE145706921}"/>
              </a:ext>
            </a:extLst>
          </p:cNvPr>
          <p:cNvSpPr/>
          <p:nvPr/>
        </p:nvSpPr>
        <p:spPr>
          <a:xfrm>
            <a:off x="5220323" y="1811552"/>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61186E-66CC-3A44-AC82-A03C3405301C}"/>
              </a:ext>
            </a:extLst>
          </p:cNvPr>
          <p:cNvSpPr/>
          <p:nvPr/>
        </p:nvSpPr>
        <p:spPr>
          <a:xfrm>
            <a:off x="5456513" y="1811552"/>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A3F4CE-66AA-3B42-A673-63F83F5812E1}"/>
              </a:ext>
            </a:extLst>
          </p:cNvPr>
          <p:cNvSpPr/>
          <p:nvPr/>
        </p:nvSpPr>
        <p:spPr>
          <a:xfrm>
            <a:off x="7109841" y="1759779"/>
            <a:ext cx="944759" cy="4141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processor</a:t>
            </a:r>
          </a:p>
        </p:txBody>
      </p:sp>
      <p:cxnSp>
        <p:nvCxnSpPr>
          <p:cNvPr id="12" name="Straight Arrow Connector 11">
            <a:extLst>
              <a:ext uri="{FF2B5EF4-FFF2-40B4-BE49-F238E27FC236}">
                <a16:creationId xmlns:a16="http://schemas.microsoft.com/office/drawing/2014/main" id="{CE217DC6-EC93-D647-812A-592971249770}"/>
              </a:ext>
            </a:extLst>
          </p:cNvPr>
          <p:cNvCxnSpPr>
            <a:stCxn id="10" idx="3"/>
            <a:endCxn id="11" idx="1"/>
          </p:cNvCxnSpPr>
          <p:nvPr/>
        </p:nvCxnSpPr>
        <p:spPr>
          <a:xfrm>
            <a:off x="5692703" y="1966869"/>
            <a:ext cx="1417138"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FBA4C9-62AC-DE46-B288-B24182A54CA9}"/>
              </a:ext>
            </a:extLst>
          </p:cNvPr>
          <p:cNvSpPr txBox="1"/>
          <p:nvPr/>
        </p:nvSpPr>
        <p:spPr>
          <a:xfrm>
            <a:off x="5692703" y="1612390"/>
            <a:ext cx="1451295" cy="307777"/>
          </a:xfrm>
          <a:prstGeom prst="rect">
            <a:avLst/>
          </a:prstGeom>
          <a:noFill/>
        </p:spPr>
        <p:txBody>
          <a:bodyPr wrap="none" rtlCol="0">
            <a:spAutoFit/>
          </a:bodyPr>
          <a:lstStyle/>
          <a:p>
            <a:r>
              <a:rPr lang="en-US" sz="1400" b="1" dirty="0" err="1"/>
              <a:t>pick_next_task</a:t>
            </a:r>
            <a:r>
              <a:rPr lang="en-US" sz="1400" dirty="0"/>
              <a:t>() </a:t>
            </a:r>
          </a:p>
        </p:txBody>
      </p:sp>
      <p:sp>
        <p:nvSpPr>
          <p:cNvPr id="14" name="TextBox 13">
            <a:extLst>
              <a:ext uri="{FF2B5EF4-FFF2-40B4-BE49-F238E27FC236}">
                <a16:creationId xmlns:a16="http://schemas.microsoft.com/office/drawing/2014/main" id="{711D89C3-5606-3D48-A0C2-F9DB645AC6C8}"/>
              </a:ext>
            </a:extLst>
          </p:cNvPr>
          <p:cNvSpPr txBox="1"/>
          <p:nvPr/>
        </p:nvSpPr>
        <p:spPr>
          <a:xfrm>
            <a:off x="4570801" y="1552690"/>
            <a:ext cx="1100814" cy="307777"/>
          </a:xfrm>
          <a:prstGeom prst="rect">
            <a:avLst/>
          </a:prstGeom>
          <a:noFill/>
        </p:spPr>
        <p:txBody>
          <a:bodyPr wrap="none" rtlCol="0">
            <a:spAutoFit/>
          </a:bodyPr>
          <a:lstStyle/>
          <a:p>
            <a:r>
              <a:rPr lang="en-US" sz="1400" dirty="0"/>
              <a:t>ready queue</a:t>
            </a:r>
          </a:p>
        </p:txBody>
      </p:sp>
      <p:cxnSp>
        <p:nvCxnSpPr>
          <p:cNvPr id="15" name="Straight Arrow Connector 14">
            <a:extLst>
              <a:ext uri="{FF2B5EF4-FFF2-40B4-BE49-F238E27FC236}">
                <a16:creationId xmlns:a16="http://schemas.microsoft.com/office/drawing/2014/main" id="{074C4FDE-6A75-4046-ADA0-41FC278280A8}"/>
              </a:ext>
            </a:extLst>
          </p:cNvPr>
          <p:cNvCxnSpPr/>
          <p:nvPr/>
        </p:nvCxnSpPr>
        <p:spPr>
          <a:xfrm flipV="1">
            <a:off x="8033180" y="1958941"/>
            <a:ext cx="413332" cy="7928"/>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50B385A-A3CB-5B4C-BB89-FEAD4C701A72}"/>
              </a:ext>
            </a:extLst>
          </p:cNvPr>
          <p:cNvCxnSpPr>
            <a:stCxn id="23" idx="3"/>
          </p:cNvCxnSpPr>
          <p:nvPr/>
        </p:nvCxnSpPr>
        <p:spPr>
          <a:xfrm flipV="1">
            <a:off x="5692703" y="3131380"/>
            <a:ext cx="1428050" cy="1166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1477B74-DA8F-A34D-8C7E-D5396DC49874}"/>
              </a:ext>
            </a:extLst>
          </p:cNvPr>
          <p:cNvSpPr txBox="1"/>
          <p:nvPr/>
        </p:nvSpPr>
        <p:spPr>
          <a:xfrm rot="5400000">
            <a:off x="7486931" y="2263073"/>
            <a:ext cx="450764" cy="553998"/>
          </a:xfrm>
          <a:prstGeom prst="rect">
            <a:avLst/>
          </a:prstGeom>
          <a:noFill/>
        </p:spPr>
        <p:txBody>
          <a:bodyPr wrap="none" rtlCol="0">
            <a:spAutoFit/>
          </a:bodyPr>
          <a:lstStyle/>
          <a:p>
            <a:r>
              <a:rPr lang="en-US" sz="3000" dirty="0"/>
              <a:t>…</a:t>
            </a:r>
          </a:p>
        </p:txBody>
      </p:sp>
      <p:cxnSp>
        <p:nvCxnSpPr>
          <p:cNvPr id="18" name="Straight Arrow Connector 17">
            <a:extLst>
              <a:ext uri="{FF2B5EF4-FFF2-40B4-BE49-F238E27FC236}">
                <a16:creationId xmlns:a16="http://schemas.microsoft.com/office/drawing/2014/main" id="{3B667528-EC0B-F74E-A19D-519FDC4EBDDB}"/>
              </a:ext>
            </a:extLst>
          </p:cNvPr>
          <p:cNvCxnSpPr/>
          <p:nvPr/>
        </p:nvCxnSpPr>
        <p:spPr>
          <a:xfrm flipV="1">
            <a:off x="8060822" y="3101941"/>
            <a:ext cx="413332" cy="7928"/>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DFF8B3-7FE6-CB49-AAE4-B2F49ADF917E}"/>
              </a:ext>
            </a:extLst>
          </p:cNvPr>
          <p:cNvSpPr/>
          <p:nvPr/>
        </p:nvSpPr>
        <p:spPr>
          <a:xfrm>
            <a:off x="4511754" y="2987731"/>
            <a:ext cx="236190" cy="31063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0589F1-C799-694E-9502-CF1CAA710AE2}"/>
              </a:ext>
            </a:extLst>
          </p:cNvPr>
          <p:cNvSpPr/>
          <p:nvPr/>
        </p:nvSpPr>
        <p:spPr>
          <a:xfrm>
            <a:off x="4747944" y="2987731"/>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D27EFC-39CA-0544-8D18-9E12BFE67042}"/>
              </a:ext>
            </a:extLst>
          </p:cNvPr>
          <p:cNvSpPr/>
          <p:nvPr/>
        </p:nvSpPr>
        <p:spPr>
          <a:xfrm>
            <a:off x="4984133" y="2987731"/>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60C529-EFC7-564B-B377-675D52FFB174}"/>
              </a:ext>
            </a:extLst>
          </p:cNvPr>
          <p:cNvSpPr/>
          <p:nvPr/>
        </p:nvSpPr>
        <p:spPr>
          <a:xfrm>
            <a:off x="5220323" y="2987731"/>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8D92C2-AF91-3149-8B0F-7F0A77A14DA0}"/>
              </a:ext>
            </a:extLst>
          </p:cNvPr>
          <p:cNvSpPr/>
          <p:nvPr/>
        </p:nvSpPr>
        <p:spPr>
          <a:xfrm>
            <a:off x="5456513" y="2987731"/>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400218-7366-1142-B5E4-296B509CBDED}"/>
              </a:ext>
            </a:extLst>
          </p:cNvPr>
          <p:cNvSpPr txBox="1"/>
          <p:nvPr/>
        </p:nvSpPr>
        <p:spPr>
          <a:xfrm>
            <a:off x="4570801" y="2728869"/>
            <a:ext cx="1100814" cy="307777"/>
          </a:xfrm>
          <a:prstGeom prst="rect">
            <a:avLst/>
          </a:prstGeom>
          <a:noFill/>
        </p:spPr>
        <p:txBody>
          <a:bodyPr wrap="none" rtlCol="0">
            <a:spAutoFit/>
          </a:bodyPr>
          <a:lstStyle/>
          <a:p>
            <a:r>
              <a:rPr lang="en-US" sz="1400" dirty="0"/>
              <a:t>ready queue</a:t>
            </a:r>
          </a:p>
        </p:txBody>
      </p:sp>
      <p:sp>
        <p:nvSpPr>
          <p:cNvPr id="25" name="TextBox 24">
            <a:extLst>
              <a:ext uri="{FF2B5EF4-FFF2-40B4-BE49-F238E27FC236}">
                <a16:creationId xmlns:a16="http://schemas.microsoft.com/office/drawing/2014/main" id="{60757854-4568-194E-8EB8-1F0CD083A206}"/>
              </a:ext>
            </a:extLst>
          </p:cNvPr>
          <p:cNvSpPr txBox="1"/>
          <p:nvPr/>
        </p:nvSpPr>
        <p:spPr>
          <a:xfrm rot="5400000">
            <a:off x="4999973" y="2226488"/>
            <a:ext cx="450764" cy="553998"/>
          </a:xfrm>
          <a:prstGeom prst="rect">
            <a:avLst/>
          </a:prstGeom>
          <a:noFill/>
        </p:spPr>
        <p:txBody>
          <a:bodyPr wrap="none" rtlCol="0">
            <a:spAutoFit/>
          </a:bodyPr>
          <a:lstStyle/>
          <a:p>
            <a:r>
              <a:rPr lang="en-US" sz="3000" dirty="0"/>
              <a:t>…</a:t>
            </a:r>
          </a:p>
        </p:txBody>
      </p:sp>
      <p:sp>
        <p:nvSpPr>
          <p:cNvPr id="26" name="TextBox 25">
            <a:extLst>
              <a:ext uri="{FF2B5EF4-FFF2-40B4-BE49-F238E27FC236}">
                <a16:creationId xmlns:a16="http://schemas.microsoft.com/office/drawing/2014/main" id="{5C631BB5-9912-874E-BD1B-05D859AC887A}"/>
              </a:ext>
            </a:extLst>
          </p:cNvPr>
          <p:cNvSpPr txBox="1"/>
          <p:nvPr/>
        </p:nvSpPr>
        <p:spPr>
          <a:xfrm>
            <a:off x="5654754" y="2802092"/>
            <a:ext cx="1451295" cy="307777"/>
          </a:xfrm>
          <a:prstGeom prst="rect">
            <a:avLst/>
          </a:prstGeom>
          <a:noFill/>
        </p:spPr>
        <p:txBody>
          <a:bodyPr wrap="none" rtlCol="0">
            <a:spAutoFit/>
          </a:bodyPr>
          <a:lstStyle/>
          <a:p>
            <a:r>
              <a:rPr lang="en-US" sz="1400" b="1" dirty="0" err="1"/>
              <a:t>pick_next_task</a:t>
            </a:r>
            <a:r>
              <a:rPr lang="en-US" sz="1400" dirty="0"/>
              <a:t>() </a:t>
            </a:r>
          </a:p>
        </p:txBody>
      </p:sp>
      <p:sp>
        <p:nvSpPr>
          <p:cNvPr id="27" name="Rectangle 26">
            <a:extLst>
              <a:ext uri="{FF2B5EF4-FFF2-40B4-BE49-F238E27FC236}">
                <a16:creationId xmlns:a16="http://schemas.microsoft.com/office/drawing/2014/main" id="{1B96C9F9-1DD8-7E44-95A2-3D8C15090674}"/>
              </a:ext>
            </a:extLst>
          </p:cNvPr>
          <p:cNvSpPr/>
          <p:nvPr/>
        </p:nvSpPr>
        <p:spPr>
          <a:xfrm>
            <a:off x="7102554" y="2881269"/>
            <a:ext cx="944759" cy="4141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processor</a:t>
            </a:r>
          </a:p>
        </p:txBody>
      </p:sp>
      <p:sp>
        <p:nvSpPr>
          <p:cNvPr id="28" name="Rectangle 27">
            <a:extLst>
              <a:ext uri="{FF2B5EF4-FFF2-40B4-BE49-F238E27FC236}">
                <a16:creationId xmlns:a16="http://schemas.microsoft.com/office/drawing/2014/main" id="{C29DDC5F-A83E-5142-B646-A7F40E49CC4E}"/>
              </a:ext>
            </a:extLst>
          </p:cNvPr>
          <p:cNvSpPr/>
          <p:nvPr/>
        </p:nvSpPr>
        <p:spPr>
          <a:xfrm>
            <a:off x="4490666" y="4176052"/>
            <a:ext cx="236190" cy="31063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8EE94D-4074-1543-AF85-1544147FA68A}"/>
              </a:ext>
            </a:extLst>
          </p:cNvPr>
          <p:cNvSpPr/>
          <p:nvPr/>
        </p:nvSpPr>
        <p:spPr>
          <a:xfrm>
            <a:off x="4726856" y="4176052"/>
            <a:ext cx="236190" cy="31063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A9219BE-0871-F842-BCFE-4A97FD0E5B23}"/>
              </a:ext>
            </a:extLst>
          </p:cNvPr>
          <p:cNvSpPr/>
          <p:nvPr/>
        </p:nvSpPr>
        <p:spPr>
          <a:xfrm>
            <a:off x="4963045" y="4176052"/>
            <a:ext cx="236190" cy="31063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AC574A-880B-7146-8D6A-9DA7934B7E32}"/>
              </a:ext>
            </a:extLst>
          </p:cNvPr>
          <p:cNvSpPr/>
          <p:nvPr/>
        </p:nvSpPr>
        <p:spPr>
          <a:xfrm>
            <a:off x="5199235" y="4176052"/>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65AE34F-9116-0E4F-8CCE-12A40D7B2356}"/>
              </a:ext>
            </a:extLst>
          </p:cNvPr>
          <p:cNvSpPr/>
          <p:nvPr/>
        </p:nvSpPr>
        <p:spPr>
          <a:xfrm>
            <a:off x="5435425" y="4176052"/>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D956DCE-85F2-C840-9098-A64D9FA78D8E}"/>
              </a:ext>
            </a:extLst>
          </p:cNvPr>
          <p:cNvSpPr/>
          <p:nvPr/>
        </p:nvSpPr>
        <p:spPr>
          <a:xfrm>
            <a:off x="7088753" y="4124279"/>
            <a:ext cx="944759" cy="4141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processor</a:t>
            </a:r>
          </a:p>
        </p:txBody>
      </p:sp>
      <p:cxnSp>
        <p:nvCxnSpPr>
          <p:cNvPr id="34" name="Straight Arrow Connector 33">
            <a:extLst>
              <a:ext uri="{FF2B5EF4-FFF2-40B4-BE49-F238E27FC236}">
                <a16:creationId xmlns:a16="http://schemas.microsoft.com/office/drawing/2014/main" id="{0F7581AA-573C-5346-8026-7B70F62EA69E}"/>
              </a:ext>
            </a:extLst>
          </p:cNvPr>
          <p:cNvCxnSpPr>
            <a:stCxn id="32" idx="3"/>
            <a:endCxn id="33" idx="1"/>
          </p:cNvCxnSpPr>
          <p:nvPr/>
        </p:nvCxnSpPr>
        <p:spPr>
          <a:xfrm>
            <a:off x="5671615" y="4331369"/>
            <a:ext cx="1417138"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651DBE4-4BB6-FF44-8BED-75D989D6D79F}"/>
              </a:ext>
            </a:extLst>
          </p:cNvPr>
          <p:cNvSpPr txBox="1"/>
          <p:nvPr/>
        </p:nvSpPr>
        <p:spPr>
          <a:xfrm>
            <a:off x="5671615" y="3976890"/>
            <a:ext cx="1451295" cy="307777"/>
          </a:xfrm>
          <a:prstGeom prst="rect">
            <a:avLst/>
          </a:prstGeom>
          <a:noFill/>
        </p:spPr>
        <p:txBody>
          <a:bodyPr wrap="none" rtlCol="0">
            <a:spAutoFit/>
          </a:bodyPr>
          <a:lstStyle/>
          <a:p>
            <a:r>
              <a:rPr lang="en-US" sz="1400" b="1" dirty="0" err="1"/>
              <a:t>pick_next_task</a:t>
            </a:r>
            <a:r>
              <a:rPr lang="en-US" sz="1400" dirty="0"/>
              <a:t>() </a:t>
            </a:r>
          </a:p>
        </p:txBody>
      </p:sp>
      <p:sp>
        <p:nvSpPr>
          <p:cNvPr id="36" name="TextBox 35">
            <a:extLst>
              <a:ext uri="{FF2B5EF4-FFF2-40B4-BE49-F238E27FC236}">
                <a16:creationId xmlns:a16="http://schemas.microsoft.com/office/drawing/2014/main" id="{C69C3FE1-73F9-2847-9E57-7A6CFBD6A00F}"/>
              </a:ext>
            </a:extLst>
          </p:cNvPr>
          <p:cNvSpPr txBox="1"/>
          <p:nvPr/>
        </p:nvSpPr>
        <p:spPr>
          <a:xfrm>
            <a:off x="4549713" y="3917190"/>
            <a:ext cx="1100814" cy="307777"/>
          </a:xfrm>
          <a:prstGeom prst="rect">
            <a:avLst/>
          </a:prstGeom>
          <a:noFill/>
        </p:spPr>
        <p:txBody>
          <a:bodyPr wrap="none" rtlCol="0">
            <a:spAutoFit/>
          </a:bodyPr>
          <a:lstStyle/>
          <a:p>
            <a:r>
              <a:rPr lang="en-US" sz="1400" dirty="0"/>
              <a:t>ready queue</a:t>
            </a:r>
          </a:p>
        </p:txBody>
      </p:sp>
      <p:cxnSp>
        <p:nvCxnSpPr>
          <p:cNvPr id="37" name="Straight Arrow Connector 36">
            <a:extLst>
              <a:ext uri="{FF2B5EF4-FFF2-40B4-BE49-F238E27FC236}">
                <a16:creationId xmlns:a16="http://schemas.microsoft.com/office/drawing/2014/main" id="{59185F2D-4F53-F746-A742-590B75FC1BC4}"/>
              </a:ext>
            </a:extLst>
          </p:cNvPr>
          <p:cNvCxnSpPr/>
          <p:nvPr/>
        </p:nvCxnSpPr>
        <p:spPr>
          <a:xfrm flipV="1">
            <a:off x="8012092" y="4323441"/>
            <a:ext cx="413332" cy="7928"/>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20301CE-1E5E-6C46-86C2-92675EA45929}"/>
              </a:ext>
            </a:extLst>
          </p:cNvPr>
          <p:cNvCxnSpPr>
            <a:stCxn id="45" idx="3"/>
          </p:cNvCxnSpPr>
          <p:nvPr/>
        </p:nvCxnSpPr>
        <p:spPr>
          <a:xfrm flipV="1">
            <a:off x="5671615" y="5495880"/>
            <a:ext cx="1428050" cy="1166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81628A4-B257-2C48-A513-5D13454685D0}"/>
              </a:ext>
            </a:extLst>
          </p:cNvPr>
          <p:cNvSpPr txBox="1"/>
          <p:nvPr/>
        </p:nvSpPr>
        <p:spPr>
          <a:xfrm rot="5400000">
            <a:off x="7465843" y="4627573"/>
            <a:ext cx="450764" cy="553998"/>
          </a:xfrm>
          <a:prstGeom prst="rect">
            <a:avLst/>
          </a:prstGeom>
          <a:noFill/>
        </p:spPr>
        <p:txBody>
          <a:bodyPr wrap="none" rtlCol="0">
            <a:spAutoFit/>
          </a:bodyPr>
          <a:lstStyle/>
          <a:p>
            <a:r>
              <a:rPr lang="en-US" sz="3000" dirty="0"/>
              <a:t>…</a:t>
            </a:r>
          </a:p>
        </p:txBody>
      </p:sp>
      <p:cxnSp>
        <p:nvCxnSpPr>
          <p:cNvPr id="40" name="Straight Arrow Connector 39">
            <a:extLst>
              <a:ext uri="{FF2B5EF4-FFF2-40B4-BE49-F238E27FC236}">
                <a16:creationId xmlns:a16="http://schemas.microsoft.com/office/drawing/2014/main" id="{00900BA6-C3A1-C849-9E98-5EDC8030D524}"/>
              </a:ext>
            </a:extLst>
          </p:cNvPr>
          <p:cNvCxnSpPr/>
          <p:nvPr/>
        </p:nvCxnSpPr>
        <p:spPr>
          <a:xfrm flipV="1">
            <a:off x="8039734" y="5466441"/>
            <a:ext cx="413332" cy="7928"/>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D55A2E-D5F8-F545-9A1D-05121D6614B3}"/>
              </a:ext>
            </a:extLst>
          </p:cNvPr>
          <p:cNvSpPr/>
          <p:nvPr/>
        </p:nvSpPr>
        <p:spPr>
          <a:xfrm>
            <a:off x="4490666" y="5352231"/>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4516DE-6547-624C-A085-FA95933E9653}"/>
              </a:ext>
            </a:extLst>
          </p:cNvPr>
          <p:cNvSpPr/>
          <p:nvPr/>
        </p:nvSpPr>
        <p:spPr>
          <a:xfrm>
            <a:off x="4726856" y="5352231"/>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4595DE6-832D-1644-B73A-091FF5B96A43}"/>
              </a:ext>
            </a:extLst>
          </p:cNvPr>
          <p:cNvSpPr/>
          <p:nvPr/>
        </p:nvSpPr>
        <p:spPr>
          <a:xfrm>
            <a:off x="4963045" y="5352231"/>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C5F436D-B72C-C64A-985B-08C10E5EECA3}"/>
              </a:ext>
            </a:extLst>
          </p:cNvPr>
          <p:cNvSpPr/>
          <p:nvPr/>
        </p:nvSpPr>
        <p:spPr>
          <a:xfrm>
            <a:off x="5199235" y="5352231"/>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279EDA0-21EF-C448-A4E3-EB31BD54121E}"/>
              </a:ext>
            </a:extLst>
          </p:cNvPr>
          <p:cNvSpPr/>
          <p:nvPr/>
        </p:nvSpPr>
        <p:spPr>
          <a:xfrm>
            <a:off x="5435425" y="5352231"/>
            <a:ext cx="236190" cy="31063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9DD6F342-C4D0-4A49-8658-5CB467DE3814}"/>
              </a:ext>
            </a:extLst>
          </p:cNvPr>
          <p:cNvSpPr txBox="1"/>
          <p:nvPr/>
        </p:nvSpPr>
        <p:spPr>
          <a:xfrm>
            <a:off x="4549713" y="5093369"/>
            <a:ext cx="1100814" cy="307777"/>
          </a:xfrm>
          <a:prstGeom prst="rect">
            <a:avLst/>
          </a:prstGeom>
          <a:noFill/>
        </p:spPr>
        <p:txBody>
          <a:bodyPr wrap="none" rtlCol="0">
            <a:spAutoFit/>
          </a:bodyPr>
          <a:lstStyle/>
          <a:p>
            <a:r>
              <a:rPr lang="en-US" sz="1400" dirty="0"/>
              <a:t>ready queue</a:t>
            </a:r>
          </a:p>
        </p:txBody>
      </p:sp>
      <p:sp>
        <p:nvSpPr>
          <p:cNvPr id="47" name="TextBox 46">
            <a:extLst>
              <a:ext uri="{FF2B5EF4-FFF2-40B4-BE49-F238E27FC236}">
                <a16:creationId xmlns:a16="http://schemas.microsoft.com/office/drawing/2014/main" id="{78873E16-797A-214B-BDE5-8D7602BC812D}"/>
              </a:ext>
            </a:extLst>
          </p:cNvPr>
          <p:cNvSpPr txBox="1"/>
          <p:nvPr/>
        </p:nvSpPr>
        <p:spPr>
          <a:xfrm rot="5400000">
            <a:off x="4978885" y="4590988"/>
            <a:ext cx="450764" cy="553998"/>
          </a:xfrm>
          <a:prstGeom prst="rect">
            <a:avLst/>
          </a:prstGeom>
          <a:noFill/>
        </p:spPr>
        <p:txBody>
          <a:bodyPr wrap="none" rtlCol="0">
            <a:spAutoFit/>
          </a:bodyPr>
          <a:lstStyle/>
          <a:p>
            <a:r>
              <a:rPr lang="en-US" sz="3000" dirty="0"/>
              <a:t>…</a:t>
            </a:r>
          </a:p>
        </p:txBody>
      </p:sp>
      <p:sp>
        <p:nvSpPr>
          <p:cNvPr id="48" name="TextBox 47">
            <a:extLst>
              <a:ext uri="{FF2B5EF4-FFF2-40B4-BE49-F238E27FC236}">
                <a16:creationId xmlns:a16="http://schemas.microsoft.com/office/drawing/2014/main" id="{97A56B51-6F87-DC4C-811B-5BFFBD8BC7D3}"/>
              </a:ext>
            </a:extLst>
          </p:cNvPr>
          <p:cNvSpPr txBox="1"/>
          <p:nvPr/>
        </p:nvSpPr>
        <p:spPr>
          <a:xfrm>
            <a:off x="5633666" y="5166592"/>
            <a:ext cx="1451295" cy="307777"/>
          </a:xfrm>
          <a:prstGeom prst="rect">
            <a:avLst/>
          </a:prstGeom>
          <a:noFill/>
        </p:spPr>
        <p:txBody>
          <a:bodyPr wrap="none" rtlCol="0">
            <a:spAutoFit/>
          </a:bodyPr>
          <a:lstStyle/>
          <a:p>
            <a:r>
              <a:rPr lang="en-US" sz="1400" b="1" dirty="0" err="1"/>
              <a:t>pick_next_task</a:t>
            </a:r>
            <a:r>
              <a:rPr lang="en-US" sz="1400" dirty="0"/>
              <a:t>() </a:t>
            </a:r>
          </a:p>
        </p:txBody>
      </p:sp>
      <p:sp>
        <p:nvSpPr>
          <p:cNvPr id="49" name="Rectangle 48">
            <a:extLst>
              <a:ext uri="{FF2B5EF4-FFF2-40B4-BE49-F238E27FC236}">
                <a16:creationId xmlns:a16="http://schemas.microsoft.com/office/drawing/2014/main" id="{1AB2E769-292E-AE48-8209-BD3D84C578AD}"/>
              </a:ext>
            </a:extLst>
          </p:cNvPr>
          <p:cNvSpPr/>
          <p:nvPr/>
        </p:nvSpPr>
        <p:spPr>
          <a:xfrm>
            <a:off x="7081466" y="5245769"/>
            <a:ext cx="944759" cy="4141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processor</a:t>
            </a:r>
          </a:p>
        </p:txBody>
      </p:sp>
      <p:sp>
        <p:nvSpPr>
          <p:cNvPr id="50" name="TextBox 49">
            <a:extLst>
              <a:ext uri="{FF2B5EF4-FFF2-40B4-BE49-F238E27FC236}">
                <a16:creationId xmlns:a16="http://schemas.microsoft.com/office/drawing/2014/main" id="{A926B7B2-276A-B845-A0AF-1DC1481D91FA}"/>
              </a:ext>
            </a:extLst>
          </p:cNvPr>
          <p:cNvSpPr txBox="1"/>
          <p:nvPr/>
        </p:nvSpPr>
        <p:spPr>
          <a:xfrm>
            <a:off x="162848" y="2133600"/>
            <a:ext cx="3647152" cy="646331"/>
          </a:xfrm>
          <a:prstGeom prst="rect">
            <a:avLst/>
          </a:prstGeom>
          <a:noFill/>
        </p:spPr>
        <p:txBody>
          <a:bodyPr wrap="none" rtlCol="0">
            <a:spAutoFit/>
          </a:bodyPr>
          <a:lstStyle/>
          <a:p>
            <a:r>
              <a:rPr lang="en-US" dirty="0">
                <a:solidFill>
                  <a:srgbClr val="0000FF"/>
                </a:solidFill>
              </a:rPr>
              <a:t>Every a while, a kernel thread checks</a:t>
            </a:r>
          </a:p>
          <a:p>
            <a:r>
              <a:rPr lang="en-US" dirty="0">
                <a:solidFill>
                  <a:srgbClr val="0000FF"/>
                </a:solidFill>
              </a:rPr>
              <a:t>load imbalance and move threads</a:t>
            </a:r>
          </a:p>
        </p:txBody>
      </p:sp>
      <p:cxnSp>
        <p:nvCxnSpPr>
          <p:cNvPr id="51" name="Straight Arrow Connector 50">
            <a:extLst>
              <a:ext uri="{FF2B5EF4-FFF2-40B4-BE49-F238E27FC236}">
                <a16:creationId xmlns:a16="http://schemas.microsoft.com/office/drawing/2014/main" id="{9424F86D-F5A9-FF45-9C77-872321FF9F94}"/>
              </a:ext>
            </a:extLst>
          </p:cNvPr>
          <p:cNvCxnSpPr/>
          <p:nvPr/>
        </p:nvCxnSpPr>
        <p:spPr>
          <a:xfrm>
            <a:off x="4876800" y="2278105"/>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72EB162E-98AA-DA44-9B93-73B51C6378FE}"/>
              </a:ext>
            </a:extLst>
          </p:cNvPr>
          <p:cNvSpPr txBox="1"/>
          <p:nvPr/>
        </p:nvSpPr>
        <p:spPr>
          <a:xfrm>
            <a:off x="3946983" y="2151318"/>
            <a:ext cx="560107" cy="369332"/>
          </a:xfrm>
          <a:prstGeom prst="rect">
            <a:avLst/>
          </a:prstGeom>
          <a:noFill/>
        </p:spPr>
        <p:txBody>
          <a:bodyPr wrap="none" rtlCol="0">
            <a:spAutoFit/>
          </a:bodyPr>
          <a:lstStyle/>
          <a:p>
            <a:r>
              <a:rPr lang="en-US" dirty="0"/>
              <a:t>Kick </a:t>
            </a:r>
          </a:p>
        </p:txBody>
      </p:sp>
      <p:sp>
        <p:nvSpPr>
          <p:cNvPr id="53" name="TextBox 52">
            <a:extLst>
              <a:ext uri="{FF2B5EF4-FFF2-40B4-BE49-F238E27FC236}">
                <a16:creationId xmlns:a16="http://schemas.microsoft.com/office/drawing/2014/main" id="{29C4B735-D7AC-CA4D-9267-6F6043EBCED9}"/>
              </a:ext>
            </a:extLst>
          </p:cNvPr>
          <p:cNvSpPr txBox="1"/>
          <p:nvPr/>
        </p:nvSpPr>
        <p:spPr>
          <a:xfrm>
            <a:off x="228600" y="4992469"/>
            <a:ext cx="3806075" cy="646331"/>
          </a:xfrm>
          <a:prstGeom prst="rect">
            <a:avLst/>
          </a:prstGeom>
          <a:noFill/>
        </p:spPr>
        <p:txBody>
          <a:bodyPr wrap="none" rtlCol="0">
            <a:spAutoFit/>
          </a:bodyPr>
          <a:lstStyle/>
          <a:p>
            <a:r>
              <a:rPr lang="en-US" dirty="0">
                <a:solidFill>
                  <a:srgbClr val="0000FF"/>
                </a:solidFill>
              </a:rPr>
              <a:t>Whenever a queue becomes empty,</a:t>
            </a:r>
          </a:p>
          <a:p>
            <a:r>
              <a:rPr lang="en-US" dirty="0">
                <a:solidFill>
                  <a:srgbClr val="0000FF"/>
                </a:solidFill>
              </a:rPr>
              <a:t>steal a thread from non-empty queues</a:t>
            </a:r>
          </a:p>
        </p:txBody>
      </p:sp>
      <p:pic>
        <p:nvPicPr>
          <p:cNvPr id="54" name="Picture 53">
            <a:extLst>
              <a:ext uri="{FF2B5EF4-FFF2-40B4-BE49-F238E27FC236}">
                <a16:creationId xmlns:a16="http://schemas.microsoft.com/office/drawing/2014/main" id="{1C89AADE-3B4E-074A-83B4-A23E4C363D0A}"/>
              </a:ext>
            </a:extLst>
          </p:cNvPr>
          <p:cNvPicPr>
            <a:picLocks noChangeAspect="1"/>
          </p:cNvPicPr>
          <p:nvPr/>
        </p:nvPicPr>
        <p:blipFill>
          <a:blip r:embed="rId2"/>
          <a:stretch>
            <a:fillRect/>
          </a:stretch>
        </p:blipFill>
        <p:spPr>
          <a:xfrm>
            <a:off x="5201460" y="4617688"/>
            <a:ext cx="368300" cy="409222"/>
          </a:xfrm>
          <a:prstGeom prst="rect">
            <a:avLst/>
          </a:prstGeom>
        </p:spPr>
      </p:pic>
      <p:sp>
        <p:nvSpPr>
          <p:cNvPr id="55" name="TextBox 54">
            <a:extLst>
              <a:ext uri="{FF2B5EF4-FFF2-40B4-BE49-F238E27FC236}">
                <a16:creationId xmlns:a16="http://schemas.microsoft.com/office/drawing/2014/main" id="{BAF1166A-AA1E-4845-89D0-0E0CCD6576B9}"/>
              </a:ext>
            </a:extLst>
          </p:cNvPr>
          <p:cNvSpPr txBox="1"/>
          <p:nvPr/>
        </p:nvSpPr>
        <p:spPr>
          <a:xfrm>
            <a:off x="5528620" y="4658746"/>
            <a:ext cx="630664" cy="369332"/>
          </a:xfrm>
          <a:prstGeom prst="rect">
            <a:avLst/>
          </a:prstGeom>
          <a:noFill/>
        </p:spPr>
        <p:txBody>
          <a:bodyPr wrap="none" rtlCol="0">
            <a:spAutoFit/>
          </a:bodyPr>
          <a:lstStyle/>
          <a:p>
            <a:r>
              <a:rPr lang="en-US" dirty="0"/>
              <a:t>steal</a:t>
            </a:r>
          </a:p>
        </p:txBody>
      </p:sp>
      <p:sp>
        <p:nvSpPr>
          <p:cNvPr id="56" name="TextBox 55">
            <a:extLst>
              <a:ext uri="{FF2B5EF4-FFF2-40B4-BE49-F238E27FC236}">
                <a16:creationId xmlns:a16="http://schemas.microsoft.com/office/drawing/2014/main" id="{64349779-62E1-8B48-992D-8A2CA4BBBFAE}"/>
              </a:ext>
            </a:extLst>
          </p:cNvPr>
          <p:cNvSpPr txBox="1"/>
          <p:nvPr/>
        </p:nvSpPr>
        <p:spPr>
          <a:xfrm>
            <a:off x="770303" y="5823163"/>
            <a:ext cx="4222951" cy="369332"/>
          </a:xfrm>
          <a:prstGeom prst="rect">
            <a:avLst/>
          </a:prstGeom>
          <a:noFill/>
        </p:spPr>
        <p:txBody>
          <a:bodyPr wrap="none" rtlCol="0">
            <a:spAutoFit/>
          </a:bodyPr>
          <a:lstStyle/>
          <a:p>
            <a:r>
              <a:rPr lang="en-US" dirty="0">
                <a:solidFill>
                  <a:schemeClr val="accent2"/>
                </a:solidFill>
              </a:rPr>
              <a:t>Made by local queue. Both are widely used</a:t>
            </a:r>
          </a:p>
        </p:txBody>
      </p:sp>
      <p:pic>
        <p:nvPicPr>
          <p:cNvPr id="57" name="Picture 56">
            <a:extLst>
              <a:ext uri="{FF2B5EF4-FFF2-40B4-BE49-F238E27FC236}">
                <a16:creationId xmlns:a16="http://schemas.microsoft.com/office/drawing/2014/main" id="{75FC9BCA-A960-2F46-9DB4-05F976346765}"/>
              </a:ext>
            </a:extLst>
          </p:cNvPr>
          <p:cNvPicPr>
            <a:picLocks noChangeAspect="1"/>
          </p:cNvPicPr>
          <p:nvPr/>
        </p:nvPicPr>
        <p:blipFill>
          <a:blip r:embed="rId3"/>
          <a:stretch>
            <a:fillRect/>
          </a:stretch>
        </p:blipFill>
        <p:spPr>
          <a:xfrm>
            <a:off x="4275595" y="2320783"/>
            <a:ext cx="501650" cy="501650"/>
          </a:xfrm>
          <a:prstGeom prst="rect">
            <a:avLst/>
          </a:prstGeom>
        </p:spPr>
      </p:pic>
      <p:cxnSp>
        <p:nvCxnSpPr>
          <p:cNvPr id="58" name="Straight Arrow Connector 57">
            <a:extLst>
              <a:ext uri="{FF2B5EF4-FFF2-40B4-BE49-F238E27FC236}">
                <a16:creationId xmlns:a16="http://schemas.microsoft.com/office/drawing/2014/main" id="{81F6277E-994C-9E4D-B1EE-28A613D67572}"/>
              </a:ext>
            </a:extLst>
          </p:cNvPr>
          <p:cNvCxnSpPr/>
          <p:nvPr/>
        </p:nvCxnSpPr>
        <p:spPr>
          <a:xfrm>
            <a:off x="4912245" y="467919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7AB81292-4342-7C4F-8D78-4B35C327ABDB}"/>
              </a:ext>
            </a:extLst>
          </p:cNvPr>
          <p:cNvSpPr txBox="1"/>
          <p:nvPr/>
        </p:nvSpPr>
        <p:spPr>
          <a:xfrm>
            <a:off x="770303" y="2801168"/>
            <a:ext cx="1318438" cy="369332"/>
          </a:xfrm>
          <a:prstGeom prst="rect">
            <a:avLst/>
          </a:prstGeom>
          <a:noFill/>
        </p:spPr>
        <p:txBody>
          <a:bodyPr wrap="none" rtlCol="0">
            <a:spAutoFit/>
          </a:bodyPr>
          <a:lstStyle/>
          <a:p>
            <a:r>
              <a:rPr lang="en-US" dirty="0">
                <a:solidFill>
                  <a:schemeClr val="accent2"/>
                </a:solidFill>
              </a:rPr>
              <a:t>Made by OS</a:t>
            </a:r>
          </a:p>
        </p:txBody>
      </p:sp>
    </p:spTree>
    <p:extLst>
      <p:ext uri="{BB962C8B-B14F-4D97-AF65-F5344CB8AC3E}">
        <p14:creationId xmlns:p14="http://schemas.microsoft.com/office/powerpoint/2010/main" val="325344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
                                        </p:tgtEl>
                                        <p:attrNameLst>
                                          <p:attrName>fillcolor</p:attrName>
                                        </p:attrNameLst>
                                      </p:cBhvr>
                                      <p:to>
                                        <a:schemeClr val="bg2"/>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0"/>
                                        </p:tgtEl>
                                        <p:attrNameLst>
                                          <p:attrName>fillcolor</p:attrName>
                                        </p:attrNameLst>
                                      </p:cBhvr>
                                      <p:to>
                                        <a:srgbClr val="FF8000"/>
                                      </p:to>
                                    </p:animClr>
                                    <p:set>
                                      <p:cBhvr>
                                        <p:cTn id="11" dur="2000" fill="hold"/>
                                        <p:tgtEl>
                                          <p:spTgt spid="20"/>
                                        </p:tgtEl>
                                        <p:attrNameLst>
                                          <p:attrName>fill.type</p:attrName>
                                        </p:attrNameLst>
                                      </p:cBhvr>
                                      <p:to>
                                        <p:strVal val="solid"/>
                                      </p:to>
                                    </p:set>
                                    <p:set>
                                      <p:cBhvr>
                                        <p:cTn id="12" dur="2000" fill="hold"/>
                                        <p:tgtEl>
                                          <p:spTgt spid="20"/>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30"/>
                                        </p:tgtEl>
                                        <p:attrNameLst>
                                          <p:attrName>fillcolor</p:attrName>
                                        </p:attrNameLst>
                                      </p:cBhvr>
                                      <p:to>
                                        <a:schemeClr val="bg2"/>
                                      </p:to>
                                    </p:animClr>
                                    <p:set>
                                      <p:cBhvr>
                                        <p:cTn id="21" dur="2000" fill="hold"/>
                                        <p:tgtEl>
                                          <p:spTgt spid="30"/>
                                        </p:tgtEl>
                                        <p:attrNameLst>
                                          <p:attrName>fill.type</p:attrName>
                                        </p:attrNameLst>
                                      </p:cBhvr>
                                      <p:to>
                                        <p:strVal val="solid"/>
                                      </p:to>
                                    </p:set>
                                    <p:set>
                                      <p:cBhvr>
                                        <p:cTn id="22" dur="2000" fill="hold"/>
                                        <p:tgtEl>
                                          <p:spTgt spid="30"/>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2000" fill="hold"/>
                                        <p:tgtEl>
                                          <p:spTgt spid="41"/>
                                        </p:tgtEl>
                                        <p:attrNameLst>
                                          <p:attrName>fillcolor</p:attrName>
                                        </p:attrNameLst>
                                      </p:cBhvr>
                                      <p:to>
                                        <a:srgbClr val="FF8000"/>
                                      </p:to>
                                    </p:animClr>
                                    <p:set>
                                      <p:cBhvr>
                                        <p:cTn id="25" dur="2000" fill="hold"/>
                                        <p:tgtEl>
                                          <p:spTgt spid="41"/>
                                        </p:tgtEl>
                                        <p:attrNameLst>
                                          <p:attrName>fill.type</p:attrName>
                                        </p:attrNameLst>
                                      </p:cBhvr>
                                      <p:to>
                                        <p:strVal val="solid"/>
                                      </p:to>
                                    </p:set>
                                    <p:set>
                                      <p:cBhvr>
                                        <p:cTn id="26" dur="2000" fill="hold"/>
                                        <p:tgtEl>
                                          <p:spTgt spid="41"/>
                                        </p:tgtEl>
                                        <p:attrNameLst>
                                          <p:attrName>fill.on</p:attrName>
                                        </p:attrNameLst>
                                      </p:cBhvr>
                                      <p:to>
                                        <p:strVal val="tru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P spid="56"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6738-0DDC-5245-BAD9-2CFE4AE30DD8}"/>
              </a:ext>
            </a:extLst>
          </p:cNvPr>
          <p:cNvSpPr>
            <a:spLocks noGrp="1"/>
          </p:cNvSpPr>
          <p:nvPr>
            <p:ph type="title"/>
          </p:nvPr>
        </p:nvSpPr>
        <p:spPr/>
        <p:txBody>
          <a:bodyPr>
            <a:noAutofit/>
          </a:bodyPr>
          <a:lstStyle/>
          <a:p>
            <a:r>
              <a:rPr lang="en-US" sz="3200" dirty="0"/>
              <a:t>Load Imbalance in Publish/Subscribe Models </a:t>
            </a:r>
          </a:p>
        </p:txBody>
      </p:sp>
      <p:sp>
        <p:nvSpPr>
          <p:cNvPr id="3" name="Date Placeholder 2">
            <a:extLst>
              <a:ext uri="{FF2B5EF4-FFF2-40B4-BE49-F238E27FC236}">
                <a16:creationId xmlns:a16="http://schemas.microsoft.com/office/drawing/2014/main" id="{687802DA-6BE3-1346-BF26-3DDF22A8B07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CE5C26E-EDB8-A24B-9BE5-C9359DDBB85F}"/>
              </a:ext>
            </a:extLst>
          </p:cNvPr>
          <p:cNvSpPr>
            <a:spLocks noGrp="1"/>
          </p:cNvSpPr>
          <p:nvPr>
            <p:ph type="sldNum" sz="quarter" idx="12"/>
          </p:nvPr>
        </p:nvSpPr>
        <p:spPr/>
        <p:txBody>
          <a:bodyPr/>
          <a:lstStyle/>
          <a:p>
            <a:r>
              <a:rPr lang="en-US"/>
              <a:t>CS 7172</a:t>
            </a:r>
            <a:endParaRPr lang="en-US" dirty="0"/>
          </a:p>
        </p:txBody>
      </p:sp>
      <p:sp>
        <p:nvSpPr>
          <p:cNvPr id="6" name="Rectangle 5">
            <a:extLst>
              <a:ext uri="{FF2B5EF4-FFF2-40B4-BE49-F238E27FC236}">
                <a16:creationId xmlns:a16="http://schemas.microsoft.com/office/drawing/2014/main" id="{BF3C4B85-5FA1-F449-93E0-E7BC284BDA12}"/>
              </a:ext>
            </a:extLst>
          </p:cNvPr>
          <p:cNvSpPr/>
          <p:nvPr/>
        </p:nvSpPr>
        <p:spPr>
          <a:xfrm>
            <a:off x="612648" y="4834239"/>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7" name="Rectangle 6">
            <a:extLst>
              <a:ext uri="{FF2B5EF4-FFF2-40B4-BE49-F238E27FC236}">
                <a16:creationId xmlns:a16="http://schemas.microsoft.com/office/drawing/2014/main" id="{CC1A0A63-B9BB-FE4F-8899-6D09F1C5F2A0}"/>
              </a:ext>
            </a:extLst>
          </p:cNvPr>
          <p:cNvSpPr/>
          <p:nvPr/>
        </p:nvSpPr>
        <p:spPr>
          <a:xfrm>
            <a:off x="3631548" y="4834239"/>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message center</a:t>
            </a:r>
          </a:p>
        </p:txBody>
      </p:sp>
      <p:sp>
        <p:nvSpPr>
          <p:cNvPr id="8" name="Rectangle 7">
            <a:extLst>
              <a:ext uri="{FF2B5EF4-FFF2-40B4-BE49-F238E27FC236}">
                <a16:creationId xmlns:a16="http://schemas.microsoft.com/office/drawing/2014/main" id="{630B3C8C-61EF-6E4D-A60B-7226E6C457C2}"/>
              </a:ext>
            </a:extLst>
          </p:cNvPr>
          <p:cNvSpPr/>
          <p:nvPr/>
        </p:nvSpPr>
        <p:spPr>
          <a:xfrm>
            <a:off x="6878764" y="4841823"/>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9" name="Right Arrow 8">
            <a:extLst>
              <a:ext uri="{FF2B5EF4-FFF2-40B4-BE49-F238E27FC236}">
                <a16:creationId xmlns:a16="http://schemas.microsoft.com/office/drawing/2014/main" id="{F6CDF3D4-51F7-AB48-8C13-0D837194A58D}"/>
              </a:ext>
            </a:extLst>
          </p:cNvPr>
          <p:cNvSpPr/>
          <p:nvPr/>
        </p:nvSpPr>
        <p:spPr>
          <a:xfrm>
            <a:off x="2176660" y="5079613"/>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DB40E63D-BD8F-5C40-9B29-5D91A9BD0A27}"/>
              </a:ext>
            </a:extLst>
          </p:cNvPr>
          <p:cNvSpPr/>
          <p:nvPr/>
        </p:nvSpPr>
        <p:spPr>
          <a:xfrm>
            <a:off x="5444132" y="5074167"/>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ADEC69-15AA-AA44-AE2F-9995EE1666A1}"/>
              </a:ext>
            </a:extLst>
          </p:cNvPr>
          <p:cNvSpPr/>
          <p:nvPr/>
        </p:nvSpPr>
        <p:spPr>
          <a:xfrm>
            <a:off x="612648" y="3632168"/>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12" name="Rectangle 11">
            <a:extLst>
              <a:ext uri="{FF2B5EF4-FFF2-40B4-BE49-F238E27FC236}">
                <a16:creationId xmlns:a16="http://schemas.microsoft.com/office/drawing/2014/main" id="{9E9A550B-81C1-8241-9DB9-FAA8668B4173}"/>
              </a:ext>
            </a:extLst>
          </p:cNvPr>
          <p:cNvSpPr/>
          <p:nvPr/>
        </p:nvSpPr>
        <p:spPr>
          <a:xfrm>
            <a:off x="612648" y="6036310"/>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13" name="Rectangle 12">
            <a:extLst>
              <a:ext uri="{FF2B5EF4-FFF2-40B4-BE49-F238E27FC236}">
                <a16:creationId xmlns:a16="http://schemas.microsoft.com/office/drawing/2014/main" id="{F0B99DBD-76D8-3F40-A4BB-CF5E0CB777D8}"/>
              </a:ext>
            </a:extLst>
          </p:cNvPr>
          <p:cNvSpPr/>
          <p:nvPr/>
        </p:nvSpPr>
        <p:spPr>
          <a:xfrm>
            <a:off x="6878764" y="3659880"/>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14" name="Rectangle 13">
            <a:extLst>
              <a:ext uri="{FF2B5EF4-FFF2-40B4-BE49-F238E27FC236}">
                <a16:creationId xmlns:a16="http://schemas.microsoft.com/office/drawing/2014/main" id="{A1D379F7-2D62-3A48-AFCF-A14EF859D7E6}"/>
              </a:ext>
            </a:extLst>
          </p:cNvPr>
          <p:cNvSpPr/>
          <p:nvPr/>
        </p:nvSpPr>
        <p:spPr>
          <a:xfrm>
            <a:off x="6865260" y="6036310"/>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15" name="Right Arrow 14">
            <a:extLst>
              <a:ext uri="{FF2B5EF4-FFF2-40B4-BE49-F238E27FC236}">
                <a16:creationId xmlns:a16="http://schemas.microsoft.com/office/drawing/2014/main" id="{1D395C43-4D17-E143-90C2-625AD56214BD}"/>
              </a:ext>
            </a:extLst>
          </p:cNvPr>
          <p:cNvSpPr/>
          <p:nvPr/>
        </p:nvSpPr>
        <p:spPr>
          <a:xfrm rot="1358166">
            <a:off x="2236296" y="4249824"/>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8443A91A-28BE-AC41-BC1B-926E9EEFB3F9}"/>
              </a:ext>
            </a:extLst>
          </p:cNvPr>
          <p:cNvSpPr/>
          <p:nvPr/>
        </p:nvSpPr>
        <p:spPr>
          <a:xfrm rot="1358166">
            <a:off x="5405792" y="5871403"/>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E3634F6C-913E-CF41-B320-DEA1C6CE5630}"/>
              </a:ext>
            </a:extLst>
          </p:cNvPr>
          <p:cNvSpPr/>
          <p:nvPr/>
        </p:nvSpPr>
        <p:spPr>
          <a:xfrm rot="19497378">
            <a:off x="2260590" y="5952344"/>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421E1F6E-E0A9-DB48-B266-B47C84299CB3}"/>
              </a:ext>
            </a:extLst>
          </p:cNvPr>
          <p:cNvSpPr/>
          <p:nvPr/>
        </p:nvSpPr>
        <p:spPr>
          <a:xfrm rot="19497378">
            <a:off x="5361845" y="4235124"/>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E36B451B-1F56-394A-A168-DFF185F95849}"/>
              </a:ext>
            </a:extLst>
          </p:cNvPr>
          <p:cNvPicPr>
            <a:picLocks noChangeAspect="1"/>
          </p:cNvPicPr>
          <p:nvPr/>
        </p:nvPicPr>
        <p:blipFill>
          <a:blip r:embed="rId2"/>
          <a:stretch>
            <a:fillRect/>
          </a:stretch>
        </p:blipFill>
        <p:spPr>
          <a:xfrm>
            <a:off x="3962344" y="4444697"/>
            <a:ext cx="504688" cy="504688"/>
          </a:xfrm>
          <a:prstGeom prst="rect">
            <a:avLst/>
          </a:prstGeom>
        </p:spPr>
      </p:pic>
      <p:pic>
        <p:nvPicPr>
          <p:cNvPr id="20" name="Picture 19">
            <a:extLst>
              <a:ext uri="{FF2B5EF4-FFF2-40B4-BE49-F238E27FC236}">
                <a16:creationId xmlns:a16="http://schemas.microsoft.com/office/drawing/2014/main" id="{DAEC9894-BB2B-D645-B43A-B84BEB6ABF68}"/>
              </a:ext>
            </a:extLst>
          </p:cNvPr>
          <p:cNvPicPr>
            <a:picLocks noChangeAspect="1"/>
          </p:cNvPicPr>
          <p:nvPr/>
        </p:nvPicPr>
        <p:blipFill>
          <a:blip r:embed="rId2"/>
          <a:stretch>
            <a:fillRect/>
          </a:stretch>
        </p:blipFill>
        <p:spPr>
          <a:xfrm>
            <a:off x="3537699" y="4435553"/>
            <a:ext cx="504688" cy="504688"/>
          </a:xfrm>
          <a:prstGeom prst="rect">
            <a:avLst/>
          </a:prstGeom>
        </p:spPr>
      </p:pic>
      <p:pic>
        <p:nvPicPr>
          <p:cNvPr id="21" name="Picture 20">
            <a:extLst>
              <a:ext uri="{FF2B5EF4-FFF2-40B4-BE49-F238E27FC236}">
                <a16:creationId xmlns:a16="http://schemas.microsoft.com/office/drawing/2014/main" id="{4E980460-DEF7-2E4C-B1E9-175BB2033D28}"/>
              </a:ext>
            </a:extLst>
          </p:cNvPr>
          <p:cNvPicPr>
            <a:picLocks noChangeAspect="1"/>
          </p:cNvPicPr>
          <p:nvPr/>
        </p:nvPicPr>
        <p:blipFill>
          <a:blip r:embed="rId2"/>
          <a:stretch>
            <a:fillRect/>
          </a:stretch>
        </p:blipFill>
        <p:spPr>
          <a:xfrm>
            <a:off x="4387063" y="4444697"/>
            <a:ext cx="504688" cy="504688"/>
          </a:xfrm>
          <a:prstGeom prst="rect">
            <a:avLst/>
          </a:prstGeom>
        </p:spPr>
      </p:pic>
      <p:pic>
        <p:nvPicPr>
          <p:cNvPr id="22" name="Picture 21">
            <a:extLst>
              <a:ext uri="{FF2B5EF4-FFF2-40B4-BE49-F238E27FC236}">
                <a16:creationId xmlns:a16="http://schemas.microsoft.com/office/drawing/2014/main" id="{627CCF3B-6CA1-BC4E-BCB4-0EA2466BE38D}"/>
              </a:ext>
            </a:extLst>
          </p:cNvPr>
          <p:cNvPicPr>
            <a:picLocks noChangeAspect="1"/>
          </p:cNvPicPr>
          <p:nvPr/>
        </p:nvPicPr>
        <p:blipFill>
          <a:blip r:embed="rId2"/>
          <a:stretch>
            <a:fillRect/>
          </a:stretch>
        </p:blipFill>
        <p:spPr>
          <a:xfrm>
            <a:off x="5488383" y="3793506"/>
            <a:ext cx="504688" cy="504688"/>
          </a:xfrm>
          <a:prstGeom prst="rect">
            <a:avLst/>
          </a:prstGeom>
        </p:spPr>
      </p:pic>
      <p:sp>
        <p:nvSpPr>
          <p:cNvPr id="23" name="Content Placeholder 4">
            <a:extLst>
              <a:ext uri="{FF2B5EF4-FFF2-40B4-BE49-F238E27FC236}">
                <a16:creationId xmlns:a16="http://schemas.microsoft.com/office/drawing/2014/main" id="{69FFBBC1-6971-574A-A89A-F567F220BBAA}"/>
              </a:ext>
            </a:extLst>
          </p:cNvPr>
          <p:cNvSpPr>
            <a:spLocks noGrp="1"/>
          </p:cNvSpPr>
          <p:nvPr>
            <p:ph sz="quarter" idx="1"/>
          </p:nvPr>
        </p:nvSpPr>
        <p:spPr>
          <a:xfrm>
            <a:off x="457200" y="1219201"/>
            <a:ext cx="8534400" cy="1715234"/>
          </a:xfrm>
        </p:spPr>
        <p:txBody>
          <a:bodyPr>
            <a:normAutofit fontScale="85000" lnSpcReduction="20000"/>
          </a:bodyPr>
          <a:lstStyle/>
          <a:p>
            <a:r>
              <a:rPr lang="en-US" dirty="0"/>
              <a:t>Message center pushes message to consumers:</a:t>
            </a:r>
          </a:p>
          <a:p>
            <a:pPr lvl="1"/>
            <a:r>
              <a:rPr lang="en-US" dirty="0"/>
              <a:t>Controlled by the message center</a:t>
            </a:r>
          </a:p>
          <a:p>
            <a:pPr lvl="1"/>
            <a:r>
              <a:rPr lang="en-US" dirty="0"/>
              <a:t>Risky for the consumer side because too many messages could overwhelm the consumer side</a:t>
            </a:r>
          </a:p>
        </p:txBody>
      </p:sp>
      <p:pic>
        <p:nvPicPr>
          <p:cNvPr id="24" name="Picture 23">
            <a:extLst>
              <a:ext uri="{FF2B5EF4-FFF2-40B4-BE49-F238E27FC236}">
                <a16:creationId xmlns:a16="http://schemas.microsoft.com/office/drawing/2014/main" id="{CACA9D86-0909-5F48-9391-54E87A9963A8}"/>
              </a:ext>
            </a:extLst>
          </p:cNvPr>
          <p:cNvPicPr>
            <a:picLocks noChangeAspect="1"/>
          </p:cNvPicPr>
          <p:nvPr/>
        </p:nvPicPr>
        <p:blipFill>
          <a:blip r:embed="rId3"/>
          <a:stretch>
            <a:fillRect/>
          </a:stretch>
        </p:blipFill>
        <p:spPr>
          <a:xfrm>
            <a:off x="4738724" y="3969134"/>
            <a:ext cx="689611" cy="689611"/>
          </a:xfrm>
          <a:prstGeom prst="rect">
            <a:avLst/>
          </a:prstGeom>
        </p:spPr>
      </p:pic>
      <p:sp>
        <p:nvSpPr>
          <p:cNvPr id="25" name="TextBox 24">
            <a:extLst>
              <a:ext uri="{FF2B5EF4-FFF2-40B4-BE49-F238E27FC236}">
                <a16:creationId xmlns:a16="http://schemas.microsoft.com/office/drawing/2014/main" id="{9407B820-8A78-0A44-A5E8-8A0B399F70EA}"/>
              </a:ext>
            </a:extLst>
          </p:cNvPr>
          <p:cNvSpPr txBox="1"/>
          <p:nvPr/>
        </p:nvSpPr>
        <p:spPr>
          <a:xfrm>
            <a:off x="4454022" y="3624568"/>
            <a:ext cx="689612" cy="369332"/>
          </a:xfrm>
          <a:prstGeom prst="rect">
            <a:avLst/>
          </a:prstGeom>
          <a:noFill/>
        </p:spPr>
        <p:txBody>
          <a:bodyPr wrap="none" rtlCol="0">
            <a:spAutoFit/>
          </a:bodyPr>
          <a:lstStyle/>
          <a:p>
            <a:r>
              <a:rPr lang="en-US" dirty="0"/>
              <a:t>Push </a:t>
            </a:r>
          </a:p>
        </p:txBody>
      </p:sp>
    </p:spTree>
    <p:extLst>
      <p:ext uri="{BB962C8B-B14F-4D97-AF65-F5344CB8AC3E}">
        <p14:creationId xmlns:p14="http://schemas.microsoft.com/office/powerpoint/2010/main" val="150978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6738-0DDC-5245-BAD9-2CFE4AE30DD8}"/>
              </a:ext>
            </a:extLst>
          </p:cNvPr>
          <p:cNvSpPr>
            <a:spLocks noGrp="1"/>
          </p:cNvSpPr>
          <p:nvPr>
            <p:ph type="title"/>
          </p:nvPr>
        </p:nvSpPr>
        <p:spPr/>
        <p:txBody>
          <a:bodyPr>
            <a:noAutofit/>
          </a:bodyPr>
          <a:lstStyle/>
          <a:p>
            <a:r>
              <a:rPr lang="en-US" sz="3200" dirty="0"/>
              <a:t>Load Imbalance in Publish/Subscribe Models </a:t>
            </a:r>
          </a:p>
        </p:txBody>
      </p:sp>
      <p:sp>
        <p:nvSpPr>
          <p:cNvPr id="3" name="Date Placeholder 2">
            <a:extLst>
              <a:ext uri="{FF2B5EF4-FFF2-40B4-BE49-F238E27FC236}">
                <a16:creationId xmlns:a16="http://schemas.microsoft.com/office/drawing/2014/main" id="{687802DA-6BE3-1346-BF26-3DDF22A8B07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CE5C26E-EDB8-A24B-9BE5-C9359DDBB85F}"/>
              </a:ext>
            </a:extLst>
          </p:cNvPr>
          <p:cNvSpPr>
            <a:spLocks noGrp="1"/>
          </p:cNvSpPr>
          <p:nvPr>
            <p:ph type="sldNum" sz="quarter" idx="12"/>
          </p:nvPr>
        </p:nvSpPr>
        <p:spPr/>
        <p:txBody>
          <a:bodyPr/>
          <a:lstStyle/>
          <a:p>
            <a:r>
              <a:rPr lang="en-US"/>
              <a:t>CS 7172</a:t>
            </a:r>
            <a:endParaRPr lang="en-US" dirty="0"/>
          </a:p>
        </p:txBody>
      </p:sp>
      <p:sp>
        <p:nvSpPr>
          <p:cNvPr id="6" name="Rectangle 5">
            <a:extLst>
              <a:ext uri="{FF2B5EF4-FFF2-40B4-BE49-F238E27FC236}">
                <a16:creationId xmlns:a16="http://schemas.microsoft.com/office/drawing/2014/main" id="{BF3C4B85-5FA1-F449-93E0-E7BC284BDA12}"/>
              </a:ext>
            </a:extLst>
          </p:cNvPr>
          <p:cNvSpPr/>
          <p:nvPr/>
        </p:nvSpPr>
        <p:spPr>
          <a:xfrm>
            <a:off x="612648" y="4834239"/>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7" name="Rectangle 6">
            <a:extLst>
              <a:ext uri="{FF2B5EF4-FFF2-40B4-BE49-F238E27FC236}">
                <a16:creationId xmlns:a16="http://schemas.microsoft.com/office/drawing/2014/main" id="{CC1A0A63-B9BB-FE4F-8899-6D09F1C5F2A0}"/>
              </a:ext>
            </a:extLst>
          </p:cNvPr>
          <p:cNvSpPr/>
          <p:nvPr/>
        </p:nvSpPr>
        <p:spPr>
          <a:xfrm>
            <a:off x="3631548" y="4834239"/>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message center</a:t>
            </a:r>
          </a:p>
        </p:txBody>
      </p:sp>
      <p:sp>
        <p:nvSpPr>
          <p:cNvPr id="8" name="Rectangle 7">
            <a:extLst>
              <a:ext uri="{FF2B5EF4-FFF2-40B4-BE49-F238E27FC236}">
                <a16:creationId xmlns:a16="http://schemas.microsoft.com/office/drawing/2014/main" id="{630B3C8C-61EF-6E4D-A60B-7226E6C457C2}"/>
              </a:ext>
            </a:extLst>
          </p:cNvPr>
          <p:cNvSpPr/>
          <p:nvPr/>
        </p:nvSpPr>
        <p:spPr>
          <a:xfrm>
            <a:off x="6878764" y="4841823"/>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9" name="Right Arrow 8">
            <a:extLst>
              <a:ext uri="{FF2B5EF4-FFF2-40B4-BE49-F238E27FC236}">
                <a16:creationId xmlns:a16="http://schemas.microsoft.com/office/drawing/2014/main" id="{F6CDF3D4-51F7-AB48-8C13-0D837194A58D}"/>
              </a:ext>
            </a:extLst>
          </p:cNvPr>
          <p:cNvSpPr/>
          <p:nvPr/>
        </p:nvSpPr>
        <p:spPr>
          <a:xfrm>
            <a:off x="2176660" y="5079613"/>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DB40E63D-BD8F-5C40-9B29-5D91A9BD0A27}"/>
              </a:ext>
            </a:extLst>
          </p:cNvPr>
          <p:cNvSpPr/>
          <p:nvPr/>
        </p:nvSpPr>
        <p:spPr>
          <a:xfrm>
            <a:off x="5444132" y="5074167"/>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ADEC69-15AA-AA44-AE2F-9995EE1666A1}"/>
              </a:ext>
            </a:extLst>
          </p:cNvPr>
          <p:cNvSpPr/>
          <p:nvPr/>
        </p:nvSpPr>
        <p:spPr>
          <a:xfrm>
            <a:off x="612648" y="3632168"/>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12" name="Rectangle 11">
            <a:extLst>
              <a:ext uri="{FF2B5EF4-FFF2-40B4-BE49-F238E27FC236}">
                <a16:creationId xmlns:a16="http://schemas.microsoft.com/office/drawing/2014/main" id="{9E9A550B-81C1-8241-9DB9-FAA8668B4173}"/>
              </a:ext>
            </a:extLst>
          </p:cNvPr>
          <p:cNvSpPr/>
          <p:nvPr/>
        </p:nvSpPr>
        <p:spPr>
          <a:xfrm>
            <a:off x="612648" y="6036310"/>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Producer</a:t>
            </a:r>
          </a:p>
        </p:txBody>
      </p:sp>
      <p:sp>
        <p:nvSpPr>
          <p:cNvPr id="13" name="Rectangle 12">
            <a:extLst>
              <a:ext uri="{FF2B5EF4-FFF2-40B4-BE49-F238E27FC236}">
                <a16:creationId xmlns:a16="http://schemas.microsoft.com/office/drawing/2014/main" id="{F0B99DBD-76D8-3F40-A4BB-CF5E0CB777D8}"/>
              </a:ext>
            </a:extLst>
          </p:cNvPr>
          <p:cNvSpPr/>
          <p:nvPr/>
        </p:nvSpPr>
        <p:spPr>
          <a:xfrm>
            <a:off x="6878764" y="3659880"/>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14" name="Rectangle 13">
            <a:extLst>
              <a:ext uri="{FF2B5EF4-FFF2-40B4-BE49-F238E27FC236}">
                <a16:creationId xmlns:a16="http://schemas.microsoft.com/office/drawing/2014/main" id="{A1D379F7-2D62-3A48-AFCF-A14EF859D7E6}"/>
              </a:ext>
            </a:extLst>
          </p:cNvPr>
          <p:cNvSpPr/>
          <p:nvPr/>
        </p:nvSpPr>
        <p:spPr>
          <a:xfrm>
            <a:off x="6865260" y="6036310"/>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15" name="Right Arrow 14">
            <a:extLst>
              <a:ext uri="{FF2B5EF4-FFF2-40B4-BE49-F238E27FC236}">
                <a16:creationId xmlns:a16="http://schemas.microsoft.com/office/drawing/2014/main" id="{1D395C43-4D17-E143-90C2-625AD56214BD}"/>
              </a:ext>
            </a:extLst>
          </p:cNvPr>
          <p:cNvSpPr/>
          <p:nvPr/>
        </p:nvSpPr>
        <p:spPr>
          <a:xfrm rot="1358166">
            <a:off x="2236296" y="4249824"/>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8443A91A-28BE-AC41-BC1B-926E9EEFB3F9}"/>
              </a:ext>
            </a:extLst>
          </p:cNvPr>
          <p:cNvSpPr/>
          <p:nvPr/>
        </p:nvSpPr>
        <p:spPr>
          <a:xfrm rot="1358166">
            <a:off x="5405792" y="5871403"/>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E3634F6C-913E-CF41-B320-DEA1C6CE5630}"/>
              </a:ext>
            </a:extLst>
          </p:cNvPr>
          <p:cNvSpPr/>
          <p:nvPr/>
        </p:nvSpPr>
        <p:spPr>
          <a:xfrm rot="19497378">
            <a:off x="2260590" y="5952344"/>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421E1F6E-E0A9-DB48-B266-B47C84299CB3}"/>
              </a:ext>
            </a:extLst>
          </p:cNvPr>
          <p:cNvSpPr/>
          <p:nvPr/>
        </p:nvSpPr>
        <p:spPr>
          <a:xfrm rot="19497378">
            <a:off x="5361845" y="4235124"/>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E36B451B-1F56-394A-A168-DFF185F95849}"/>
              </a:ext>
            </a:extLst>
          </p:cNvPr>
          <p:cNvPicPr>
            <a:picLocks noChangeAspect="1"/>
          </p:cNvPicPr>
          <p:nvPr/>
        </p:nvPicPr>
        <p:blipFill>
          <a:blip r:embed="rId2"/>
          <a:stretch>
            <a:fillRect/>
          </a:stretch>
        </p:blipFill>
        <p:spPr>
          <a:xfrm>
            <a:off x="3962344" y="4444697"/>
            <a:ext cx="504688" cy="504688"/>
          </a:xfrm>
          <a:prstGeom prst="rect">
            <a:avLst/>
          </a:prstGeom>
        </p:spPr>
      </p:pic>
      <p:pic>
        <p:nvPicPr>
          <p:cNvPr id="20" name="Picture 19">
            <a:extLst>
              <a:ext uri="{FF2B5EF4-FFF2-40B4-BE49-F238E27FC236}">
                <a16:creationId xmlns:a16="http://schemas.microsoft.com/office/drawing/2014/main" id="{DAEC9894-BB2B-D645-B43A-B84BEB6ABF68}"/>
              </a:ext>
            </a:extLst>
          </p:cNvPr>
          <p:cNvPicPr>
            <a:picLocks noChangeAspect="1"/>
          </p:cNvPicPr>
          <p:nvPr/>
        </p:nvPicPr>
        <p:blipFill>
          <a:blip r:embed="rId2"/>
          <a:stretch>
            <a:fillRect/>
          </a:stretch>
        </p:blipFill>
        <p:spPr>
          <a:xfrm>
            <a:off x="3537699" y="4435553"/>
            <a:ext cx="504688" cy="504688"/>
          </a:xfrm>
          <a:prstGeom prst="rect">
            <a:avLst/>
          </a:prstGeom>
        </p:spPr>
      </p:pic>
      <p:pic>
        <p:nvPicPr>
          <p:cNvPr id="21" name="Picture 20">
            <a:extLst>
              <a:ext uri="{FF2B5EF4-FFF2-40B4-BE49-F238E27FC236}">
                <a16:creationId xmlns:a16="http://schemas.microsoft.com/office/drawing/2014/main" id="{4E980460-DEF7-2E4C-B1E9-175BB2033D28}"/>
              </a:ext>
            </a:extLst>
          </p:cNvPr>
          <p:cNvPicPr>
            <a:picLocks noChangeAspect="1"/>
          </p:cNvPicPr>
          <p:nvPr/>
        </p:nvPicPr>
        <p:blipFill>
          <a:blip r:embed="rId2"/>
          <a:stretch>
            <a:fillRect/>
          </a:stretch>
        </p:blipFill>
        <p:spPr>
          <a:xfrm>
            <a:off x="4387063" y="4444697"/>
            <a:ext cx="504688" cy="504688"/>
          </a:xfrm>
          <a:prstGeom prst="rect">
            <a:avLst/>
          </a:prstGeom>
        </p:spPr>
      </p:pic>
      <p:pic>
        <p:nvPicPr>
          <p:cNvPr id="22" name="Picture 21">
            <a:extLst>
              <a:ext uri="{FF2B5EF4-FFF2-40B4-BE49-F238E27FC236}">
                <a16:creationId xmlns:a16="http://schemas.microsoft.com/office/drawing/2014/main" id="{627CCF3B-6CA1-BC4E-BCB4-0EA2466BE38D}"/>
              </a:ext>
            </a:extLst>
          </p:cNvPr>
          <p:cNvPicPr>
            <a:picLocks noChangeAspect="1"/>
          </p:cNvPicPr>
          <p:nvPr/>
        </p:nvPicPr>
        <p:blipFill>
          <a:blip r:embed="rId2"/>
          <a:stretch>
            <a:fillRect/>
          </a:stretch>
        </p:blipFill>
        <p:spPr>
          <a:xfrm>
            <a:off x="5629622" y="3681025"/>
            <a:ext cx="504688" cy="504688"/>
          </a:xfrm>
          <a:prstGeom prst="rect">
            <a:avLst/>
          </a:prstGeom>
        </p:spPr>
      </p:pic>
      <p:sp>
        <p:nvSpPr>
          <p:cNvPr id="23" name="Content Placeholder 4">
            <a:extLst>
              <a:ext uri="{FF2B5EF4-FFF2-40B4-BE49-F238E27FC236}">
                <a16:creationId xmlns:a16="http://schemas.microsoft.com/office/drawing/2014/main" id="{69FFBBC1-6971-574A-A89A-F567F220BBAA}"/>
              </a:ext>
            </a:extLst>
          </p:cNvPr>
          <p:cNvSpPr>
            <a:spLocks noGrp="1"/>
          </p:cNvSpPr>
          <p:nvPr>
            <p:ph sz="quarter" idx="1"/>
          </p:nvPr>
        </p:nvSpPr>
        <p:spPr>
          <a:xfrm>
            <a:off x="457200" y="1219201"/>
            <a:ext cx="8534400" cy="1715234"/>
          </a:xfrm>
        </p:spPr>
        <p:txBody>
          <a:bodyPr>
            <a:normAutofit fontScale="85000" lnSpcReduction="20000"/>
          </a:bodyPr>
          <a:lstStyle/>
          <a:p>
            <a:r>
              <a:rPr lang="en-US" dirty="0"/>
              <a:t>The message is pulled by the consumer actively</a:t>
            </a:r>
          </a:p>
          <a:p>
            <a:pPr lvl="1"/>
            <a:r>
              <a:rPr lang="en-US" dirty="0"/>
              <a:t>Controlled by the consumer </a:t>
            </a:r>
          </a:p>
          <a:p>
            <a:pPr lvl="1"/>
            <a:r>
              <a:rPr lang="en-US" dirty="0"/>
              <a:t>Risky for the message center side because too many messages could use up the storage resource of message center and make some messages lost</a:t>
            </a:r>
          </a:p>
        </p:txBody>
      </p:sp>
      <p:sp>
        <p:nvSpPr>
          <p:cNvPr id="25" name="TextBox 24">
            <a:extLst>
              <a:ext uri="{FF2B5EF4-FFF2-40B4-BE49-F238E27FC236}">
                <a16:creationId xmlns:a16="http://schemas.microsoft.com/office/drawing/2014/main" id="{9407B820-8A78-0A44-A5E8-8A0B399F70EA}"/>
              </a:ext>
            </a:extLst>
          </p:cNvPr>
          <p:cNvSpPr txBox="1"/>
          <p:nvPr/>
        </p:nvSpPr>
        <p:spPr>
          <a:xfrm>
            <a:off x="6668473" y="3254475"/>
            <a:ext cx="583814" cy="369332"/>
          </a:xfrm>
          <a:prstGeom prst="rect">
            <a:avLst/>
          </a:prstGeom>
          <a:noFill/>
        </p:spPr>
        <p:txBody>
          <a:bodyPr wrap="none" rtlCol="0">
            <a:spAutoFit/>
          </a:bodyPr>
          <a:lstStyle/>
          <a:p>
            <a:r>
              <a:rPr lang="en-US" dirty="0"/>
              <a:t>Pull </a:t>
            </a:r>
          </a:p>
        </p:txBody>
      </p:sp>
      <p:pic>
        <p:nvPicPr>
          <p:cNvPr id="26" name="Picture 25">
            <a:extLst>
              <a:ext uri="{FF2B5EF4-FFF2-40B4-BE49-F238E27FC236}">
                <a16:creationId xmlns:a16="http://schemas.microsoft.com/office/drawing/2014/main" id="{0B8DFFC7-3ACB-2146-B5DA-A5BBE694DA19}"/>
              </a:ext>
            </a:extLst>
          </p:cNvPr>
          <p:cNvPicPr>
            <a:picLocks noChangeAspect="1"/>
          </p:cNvPicPr>
          <p:nvPr/>
        </p:nvPicPr>
        <p:blipFill>
          <a:blip r:embed="rId3"/>
          <a:stretch>
            <a:fillRect/>
          </a:stretch>
        </p:blipFill>
        <p:spPr>
          <a:xfrm rot="15222536">
            <a:off x="6156298" y="3310089"/>
            <a:ext cx="530317" cy="589241"/>
          </a:xfrm>
          <a:prstGeom prst="rect">
            <a:avLst/>
          </a:prstGeom>
        </p:spPr>
      </p:pic>
    </p:spTree>
    <p:extLst>
      <p:ext uri="{BB962C8B-B14F-4D97-AF65-F5344CB8AC3E}">
        <p14:creationId xmlns:p14="http://schemas.microsoft.com/office/powerpoint/2010/main" val="301127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9E74-859A-624E-8CCF-34BAD6F88A7A}"/>
              </a:ext>
            </a:extLst>
          </p:cNvPr>
          <p:cNvSpPr>
            <a:spLocks noGrp="1"/>
          </p:cNvSpPr>
          <p:nvPr>
            <p:ph type="title"/>
          </p:nvPr>
        </p:nvSpPr>
        <p:spPr/>
        <p:txBody>
          <a:bodyPr/>
          <a:lstStyle/>
          <a:p>
            <a:r>
              <a:rPr lang="en-US" dirty="0"/>
              <a:t>Publish/Subscribe Models in Amazon</a:t>
            </a:r>
          </a:p>
        </p:txBody>
      </p:sp>
      <p:sp>
        <p:nvSpPr>
          <p:cNvPr id="3" name="Date Placeholder 2">
            <a:extLst>
              <a:ext uri="{FF2B5EF4-FFF2-40B4-BE49-F238E27FC236}">
                <a16:creationId xmlns:a16="http://schemas.microsoft.com/office/drawing/2014/main" id="{242C11EB-1120-634C-A53D-C6B0C44205B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CFBCCCE-A957-6C4B-8BA5-2EC1517CF241}"/>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FDC0B758-8CB6-D649-8EB6-C3FFD43CF74B}"/>
              </a:ext>
            </a:extLst>
          </p:cNvPr>
          <p:cNvPicPr>
            <a:picLocks noChangeAspect="1"/>
          </p:cNvPicPr>
          <p:nvPr/>
        </p:nvPicPr>
        <p:blipFill>
          <a:blip r:embed="rId2"/>
          <a:stretch>
            <a:fillRect/>
          </a:stretch>
        </p:blipFill>
        <p:spPr>
          <a:xfrm>
            <a:off x="38862" y="3521075"/>
            <a:ext cx="990600" cy="990600"/>
          </a:xfrm>
          <a:prstGeom prst="rect">
            <a:avLst/>
          </a:prstGeom>
        </p:spPr>
      </p:pic>
      <p:pic>
        <p:nvPicPr>
          <p:cNvPr id="7" name="Picture 6">
            <a:extLst>
              <a:ext uri="{FF2B5EF4-FFF2-40B4-BE49-F238E27FC236}">
                <a16:creationId xmlns:a16="http://schemas.microsoft.com/office/drawing/2014/main" id="{82C32ED9-F3D3-5949-920C-35B04A1F38FC}"/>
              </a:ext>
            </a:extLst>
          </p:cNvPr>
          <p:cNvPicPr>
            <a:picLocks noChangeAspect="1"/>
          </p:cNvPicPr>
          <p:nvPr/>
        </p:nvPicPr>
        <p:blipFill>
          <a:blip r:embed="rId3"/>
          <a:stretch>
            <a:fillRect/>
          </a:stretch>
        </p:blipFill>
        <p:spPr>
          <a:xfrm>
            <a:off x="5450237" y="1586648"/>
            <a:ext cx="990600" cy="990600"/>
          </a:xfrm>
          <a:prstGeom prst="rect">
            <a:avLst/>
          </a:prstGeom>
        </p:spPr>
      </p:pic>
      <p:sp>
        <p:nvSpPr>
          <p:cNvPr id="8" name="TextBox 7">
            <a:extLst>
              <a:ext uri="{FF2B5EF4-FFF2-40B4-BE49-F238E27FC236}">
                <a16:creationId xmlns:a16="http://schemas.microsoft.com/office/drawing/2014/main" id="{EA336299-4A32-C94D-930F-88588933CA5D}"/>
              </a:ext>
            </a:extLst>
          </p:cNvPr>
          <p:cNvSpPr txBox="1"/>
          <p:nvPr/>
        </p:nvSpPr>
        <p:spPr>
          <a:xfrm>
            <a:off x="3450673" y="4587796"/>
            <a:ext cx="731354" cy="369332"/>
          </a:xfrm>
          <a:prstGeom prst="rect">
            <a:avLst/>
          </a:prstGeom>
          <a:noFill/>
        </p:spPr>
        <p:txBody>
          <a:bodyPr wrap="none" rtlCol="0">
            <a:spAutoFit/>
          </a:bodyPr>
          <a:lstStyle/>
          <a:p>
            <a:r>
              <a:rPr lang="en-US" dirty="0"/>
              <a:t>Order</a:t>
            </a:r>
          </a:p>
        </p:txBody>
      </p:sp>
      <p:sp>
        <p:nvSpPr>
          <p:cNvPr id="9" name="TextBox 8">
            <a:extLst>
              <a:ext uri="{FF2B5EF4-FFF2-40B4-BE49-F238E27FC236}">
                <a16:creationId xmlns:a16="http://schemas.microsoft.com/office/drawing/2014/main" id="{6BEE14CB-FC08-0F4C-9459-15B6AA031A65}"/>
              </a:ext>
            </a:extLst>
          </p:cNvPr>
          <p:cNvSpPr txBox="1"/>
          <p:nvPr/>
        </p:nvSpPr>
        <p:spPr>
          <a:xfrm>
            <a:off x="5551188" y="4603504"/>
            <a:ext cx="508857" cy="369332"/>
          </a:xfrm>
          <a:prstGeom prst="rect">
            <a:avLst/>
          </a:prstGeom>
          <a:noFill/>
        </p:spPr>
        <p:txBody>
          <a:bodyPr wrap="none" rtlCol="0">
            <a:spAutoFit/>
          </a:bodyPr>
          <a:lstStyle/>
          <a:p>
            <a:r>
              <a:rPr lang="en-US" dirty="0"/>
              <a:t>Pay</a:t>
            </a:r>
          </a:p>
        </p:txBody>
      </p:sp>
      <p:sp>
        <p:nvSpPr>
          <p:cNvPr id="10" name="TextBox 9">
            <a:extLst>
              <a:ext uri="{FF2B5EF4-FFF2-40B4-BE49-F238E27FC236}">
                <a16:creationId xmlns:a16="http://schemas.microsoft.com/office/drawing/2014/main" id="{2CFFBE15-20F5-AD4B-8D91-CFFAAE92DCC8}"/>
              </a:ext>
            </a:extLst>
          </p:cNvPr>
          <p:cNvSpPr txBox="1"/>
          <p:nvPr/>
        </p:nvSpPr>
        <p:spPr>
          <a:xfrm>
            <a:off x="7417911" y="4587796"/>
            <a:ext cx="925894" cy="369332"/>
          </a:xfrm>
          <a:prstGeom prst="rect">
            <a:avLst/>
          </a:prstGeom>
          <a:noFill/>
        </p:spPr>
        <p:txBody>
          <a:bodyPr wrap="none" rtlCol="0">
            <a:spAutoFit/>
          </a:bodyPr>
          <a:lstStyle/>
          <a:p>
            <a:r>
              <a:rPr lang="en-US" dirty="0"/>
              <a:t>logistics</a:t>
            </a:r>
          </a:p>
        </p:txBody>
      </p:sp>
      <p:pic>
        <p:nvPicPr>
          <p:cNvPr id="11" name="Picture 10">
            <a:extLst>
              <a:ext uri="{FF2B5EF4-FFF2-40B4-BE49-F238E27FC236}">
                <a16:creationId xmlns:a16="http://schemas.microsoft.com/office/drawing/2014/main" id="{99D3BA27-CD7D-4B4E-A0CF-AA5F2906AF37}"/>
              </a:ext>
            </a:extLst>
          </p:cNvPr>
          <p:cNvPicPr>
            <a:picLocks noChangeAspect="1"/>
          </p:cNvPicPr>
          <p:nvPr/>
        </p:nvPicPr>
        <p:blipFill>
          <a:blip r:embed="rId4"/>
          <a:stretch>
            <a:fillRect/>
          </a:stretch>
        </p:blipFill>
        <p:spPr>
          <a:xfrm>
            <a:off x="3254117" y="3219629"/>
            <a:ext cx="1124466" cy="1124466"/>
          </a:xfrm>
          <a:prstGeom prst="rect">
            <a:avLst/>
          </a:prstGeom>
        </p:spPr>
      </p:pic>
      <p:pic>
        <p:nvPicPr>
          <p:cNvPr id="12" name="Picture 11">
            <a:extLst>
              <a:ext uri="{FF2B5EF4-FFF2-40B4-BE49-F238E27FC236}">
                <a16:creationId xmlns:a16="http://schemas.microsoft.com/office/drawing/2014/main" id="{50F77178-05F2-D04A-98D1-5B255695E25C}"/>
              </a:ext>
            </a:extLst>
          </p:cNvPr>
          <p:cNvPicPr>
            <a:picLocks noChangeAspect="1"/>
          </p:cNvPicPr>
          <p:nvPr/>
        </p:nvPicPr>
        <p:blipFill>
          <a:blip r:embed="rId5"/>
          <a:stretch>
            <a:fillRect/>
          </a:stretch>
        </p:blipFill>
        <p:spPr>
          <a:xfrm>
            <a:off x="5310316" y="3274961"/>
            <a:ext cx="990600" cy="990600"/>
          </a:xfrm>
          <a:prstGeom prst="rect">
            <a:avLst/>
          </a:prstGeom>
        </p:spPr>
      </p:pic>
      <p:pic>
        <p:nvPicPr>
          <p:cNvPr id="13" name="Picture 12">
            <a:extLst>
              <a:ext uri="{FF2B5EF4-FFF2-40B4-BE49-F238E27FC236}">
                <a16:creationId xmlns:a16="http://schemas.microsoft.com/office/drawing/2014/main" id="{B7DB6C52-9B90-4E4D-A5D1-69F2C1540F60}"/>
              </a:ext>
            </a:extLst>
          </p:cNvPr>
          <p:cNvPicPr>
            <a:picLocks noChangeAspect="1"/>
          </p:cNvPicPr>
          <p:nvPr/>
        </p:nvPicPr>
        <p:blipFill>
          <a:blip r:embed="rId6"/>
          <a:stretch>
            <a:fillRect/>
          </a:stretch>
        </p:blipFill>
        <p:spPr>
          <a:xfrm>
            <a:off x="7220458" y="3167821"/>
            <a:ext cx="1320800" cy="1320800"/>
          </a:xfrm>
          <a:prstGeom prst="rect">
            <a:avLst/>
          </a:prstGeom>
        </p:spPr>
      </p:pic>
      <p:sp>
        <p:nvSpPr>
          <p:cNvPr id="14" name="Rounded Rectangle 13">
            <a:extLst>
              <a:ext uri="{FF2B5EF4-FFF2-40B4-BE49-F238E27FC236}">
                <a16:creationId xmlns:a16="http://schemas.microsoft.com/office/drawing/2014/main" id="{F1224619-4D1A-6C47-A198-3F5B83DDC008}"/>
              </a:ext>
            </a:extLst>
          </p:cNvPr>
          <p:cNvSpPr/>
          <p:nvPr/>
        </p:nvSpPr>
        <p:spPr>
          <a:xfrm>
            <a:off x="2606040" y="2895600"/>
            <a:ext cx="6096000" cy="24384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8DF0FD8-908D-F845-A30F-A0DF8BC19418}"/>
              </a:ext>
            </a:extLst>
          </p:cNvPr>
          <p:cNvCxnSpPr/>
          <p:nvPr/>
        </p:nvCxnSpPr>
        <p:spPr>
          <a:xfrm>
            <a:off x="1310640" y="4114800"/>
            <a:ext cx="993648"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0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9E74-859A-624E-8CCF-34BAD6F88A7A}"/>
              </a:ext>
            </a:extLst>
          </p:cNvPr>
          <p:cNvSpPr>
            <a:spLocks noGrp="1"/>
          </p:cNvSpPr>
          <p:nvPr>
            <p:ph type="title"/>
          </p:nvPr>
        </p:nvSpPr>
        <p:spPr/>
        <p:txBody>
          <a:bodyPr/>
          <a:lstStyle/>
          <a:p>
            <a:r>
              <a:rPr lang="en-US" dirty="0"/>
              <a:t>Publish/Subscribe Models in Amazon</a:t>
            </a:r>
          </a:p>
        </p:txBody>
      </p:sp>
      <p:sp>
        <p:nvSpPr>
          <p:cNvPr id="3" name="Date Placeholder 2">
            <a:extLst>
              <a:ext uri="{FF2B5EF4-FFF2-40B4-BE49-F238E27FC236}">
                <a16:creationId xmlns:a16="http://schemas.microsoft.com/office/drawing/2014/main" id="{242C11EB-1120-634C-A53D-C6B0C44205B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CFBCCCE-A957-6C4B-8BA5-2EC1517CF241}"/>
              </a:ext>
            </a:extLst>
          </p:cNvPr>
          <p:cNvSpPr>
            <a:spLocks noGrp="1"/>
          </p:cNvSpPr>
          <p:nvPr>
            <p:ph type="sldNum" sz="quarter" idx="12"/>
          </p:nvPr>
        </p:nvSpPr>
        <p:spPr/>
        <p:txBody>
          <a:bodyPr/>
          <a:lstStyle/>
          <a:p>
            <a:r>
              <a:rPr lang="en-US"/>
              <a:t>CS 7172</a:t>
            </a:r>
            <a:endParaRPr lang="en-US" dirty="0"/>
          </a:p>
        </p:txBody>
      </p:sp>
      <p:pic>
        <p:nvPicPr>
          <p:cNvPr id="7" name="Picture 6">
            <a:extLst>
              <a:ext uri="{FF2B5EF4-FFF2-40B4-BE49-F238E27FC236}">
                <a16:creationId xmlns:a16="http://schemas.microsoft.com/office/drawing/2014/main" id="{82C32ED9-F3D3-5949-920C-35B04A1F38FC}"/>
              </a:ext>
            </a:extLst>
          </p:cNvPr>
          <p:cNvPicPr>
            <a:picLocks noChangeAspect="1"/>
          </p:cNvPicPr>
          <p:nvPr/>
        </p:nvPicPr>
        <p:blipFill>
          <a:blip r:embed="rId2"/>
          <a:stretch>
            <a:fillRect/>
          </a:stretch>
        </p:blipFill>
        <p:spPr>
          <a:xfrm>
            <a:off x="4093955" y="1278507"/>
            <a:ext cx="990600" cy="990600"/>
          </a:xfrm>
          <a:prstGeom prst="rect">
            <a:avLst/>
          </a:prstGeom>
        </p:spPr>
      </p:pic>
      <p:sp>
        <p:nvSpPr>
          <p:cNvPr id="9" name="TextBox 8">
            <a:extLst>
              <a:ext uri="{FF2B5EF4-FFF2-40B4-BE49-F238E27FC236}">
                <a16:creationId xmlns:a16="http://schemas.microsoft.com/office/drawing/2014/main" id="{6BEE14CB-FC08-0F4C-9459-15B6AA031A65}"/>
              </a:ext>
            </a:extLst>
          </p:cNvPr>
          <p:cNvSpPr txBox="1"/>
          <p:nvPr/>
        </p:nvSpPr>
        <p:spPr>
          <a:xfrm>
            <a:off x="5630819" y="4028680"/>
            <a:ext cx="1074781" cy="369332"/>
          </a:xfrm>
          <a:prstGeom prst="rect">
            <a:avLst/>
          </a:prstGeom>
          <a:noFill/>
        </p:spPr>
        <p:txBody>
          <a:bodyPr wrap="none" rtlCol="0">
            <a:spAutoFit/>
          </a:bodyPr>
          <a:lstStyle/>
          <a:p>
            <a:r>
              <a:rPr lang="en-US" dirty="0"/>
              <a:t>subscribe</a:t>
            </a:r>
          </a:p>
        </p:txBody>
      </p:sp>
      <p:sp>
        <p:nvSpPr>
          <p:cNvPr id="10" name="TextBox 9">
            <a:extLst>
              <a:ext uri="{FF2B5EF4-FFF2-40B4-BE49-F238E27FC236}">
                <a16:creationId xmlns:a16="http://schemas.microsoft.com/office/drawing/2014/main" id="{2CFFBE15-20F5-AD4B-8D91-CFFAAE92DCC8}"/>
              </a:ext>
            </a:extLst>
          </p:cNvPr>
          <p:cNvSpPr txBox="1"/>
          <p:nvPr/>
        </p:nvSpPr>
        <p:spPr>
          <a:xfrm>
            <a:off x="5630818" y="4711824"/>
            <a:ext cx="1074781" cy="369332"/>
          </a:xfrm>
          <a:prstGeom prst="rect">
            <a:avLst/>
          </a:prstGeom>
          <a:noFill/>
        </p:spPr>
        <p:txBody>
          <a:bodyPr wrap="none" rtlCol="0">
            <a:spAutoFit/>
          </a:bodyPr>
          <a:lstStyle/>
          <a:p>
            <a:r>
              <a:rPr lang="en-US" dirty="0"/>
              <a:t>subscribe</a:t>
            </a:r>
          </a:p>
        </p:txBody>
      </p:sp>
      <p:pic>
        <p:nvPicPr>
          <p:cNvPr id="11" name="Picture 10">
            <a:extLst>
              <a:ext uri="{FF2B5EF4-FFF2-40B4-BE49-F238E27FC236}">
                <a16:creationId xmlns:a16="http://schemas.microsoft.com/office/drawing/2014/main" id="{99D3BA27-CD7D-4B4E-A0CF-AA5F2906AF37}"/>
              </a:ext>
            </a:extLst>
          </p:cNvPr>
          <p:cNvPicPr>
            <a:picLocks noChangeAspect="1"/>
          </p:cNvPicPr>
          <p:nvPr/>
        </p:nvPicPr>
        <p:blipFill>
          <a:blip r:embed="rId3"/>
          <a:stretch>
            <a:fillRect/>
          </a:stretch>
        </p:blipFill>
        <p:spPr>
          <a:xfrm>
            <a:off x="969646" y="3066273"/>
            <a:ext cx="895376" cy="895376"/>
          </a:xfrm>
          <a:prstGeom prst="rect">
            <a:avLst/>
          </a:prstGeom>
        </p:spPr>
      </p:pic>
      <p:pic>
        <p:nvPicPr>
          <p:cNvPr id="12" name="Picture 11">
            <a:extLst>
              <a:ext uri="{FF2B5EF4-FFF2-40B4-BE49-F238E27FC236}">
                <a16:creationId xmlns:a16="http://schemas.microsoft.com/office/drawing/2014/main" id="{50F77178-05F2-D04A-98D1-5B255695E25C}"/>
              </a:ext>
            </a:extLst>
          </p:cNvPr>
          <p:cNvPicPr>
            <a:picLocks noChangeAspect="1"/>
          </p:cNvPicPr>
          <p:nvPr/>
        </p:nvPicPr>
        <p:blipFill>
          <a:blip r:embed="rId4"/>
          <a:stretch>
            <a:fillRect/>
          </a:stretch>
        </p:blipFill>
        <p:spPr>
          <a:xfrm>
            <a:off x="7162800" y="2511351"/>
            <a:ext cx="752053" cy="752053"/>
          </a:xfrm>
          <a:prstGeom prst="rect">
            <a:avLst/>
          </a:prstGeom>
        </p:spPr>
      </p:pic>
      <p:pic>
        <p:nvPicPr>
          <p:cNvPr id="13" name="Picture 12">
            <a:extLst>
              <a:ext uri="{FF2B5EF4-FFF2-40B4-BE49-F238E27FC236}">
                <a16:creationId xmlns:a16="http://schemas.microsoft.com/office/drawing/2014/main" id="{B7DB6C52-9B90-4E4D-A5D1-69F2C1540F60}"/>
              </a:ext>
            </a:extLst>
          </p:cNvPr>
          <p:cNvPicPr>
            <a:picLocks noChangeAspect="1"/>
          </p:cNvPicPr>
          <p:nvPr/>
        </p:nvPicPr>
        <p:blipFill>
          <a:blip r:embed="rId5"/>
          <a:stretch>
            <a:fillRect/>
          </a:stretch>
        </p:blipFill>
        <p:spPr>
          <a:xfrm>
            <a:off x="7068757" y="4312276"/>
            <a:ext cx="1020299" cy="1020299"/>
          </a:xfrm>
          <a:prstGeom prst="rect">
            <a:avLst/>
          </a:prstGeom>
        </p:spPr>
      </p:pic>
      <p:sp>
        <p:nvSpPr>
          <p:cNvPr id="16" name="Rectangle 15">
            <a:extLst>
              <a:ext uri="{FF2B5EF4-FFF2-40B4-BE49-F238E27FC236}">
                <a16:creationId xmlns:a16="http://schemas.microsoft.com/office/drawing/2014/main" id="{17DB72D0-8923-E843-AC4B-6F6151068C0C}"/>
              </a:ext>
            </a:extLst>
          </p:cNvPr>
          <p:cNvSpPr/>
          <p:nvPr/>
        </p:nvSpPr>
        <p:spPr>
          <a:xfrm>
            <a:off x="728118" y="4194991"/>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Order system</a:t>
            </a:r>
          </a:p>
        </p:txBody>
      </p:sp>
      <p:sp>
        <p:nvSpPr>
          <p:cNvPr id="17" name="Rectangle 16">
            <a:extLst>
              <a:ext uri="{FF2B5EF4-FFF2-40B4-BE49-F238E27FC236}">
                <a16:creationId xmlns:a16="http://schemas.microsoft.com/office/drawing/2014/main" id="{FC9731D9-4587-304F-8C74-211A666B100F}"/>
              </a:ext>
            </a:extLst>
          </p:cNvPr>
          <p:cNvSpPr/>
          <p:nvPr/>
        </p:nvSpPr>
        <p:spPr>
          <a:xfrm>
            <a:off x="3747018" y="4194991"/>
            <a:ext cx="1219200"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message center</a:t>
            </a:r>
          </a:p>
        </p:txBody>
      </p:sp>
      <p:sp>
        <p:nvSpPr>
          <p:cNvPr id="18" name="Rectangle 17">
            <a:extLst>
              <a:ext uri="{FF2B5EF4-FFF2-40B4-BE49-F238E27FC236}">
                <a16:creationId xmlns:a16="http://schemas.microsoft.com/office/drawing/2014/main" id="{D4B4F572-24E3-324A-B5E6-0D0CC9B3CA9C}"/>
              </a:ext>
            </a:extLst>
          </p:cNvPr>
          <p:cNvSpPr/>
          <p:nvPr/>
        </p:nvSpPr>
        <p:spPr>
          <a:xfrm>
            <a:off x="6705599" y="5298514"/>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logistics</a:t>
            </a:r>
          </a:p>
          <a:p>
            <a:pPr algn="ctr"/>
            <a:r>
              <a:rPr lang="en-US" dirty="0"/>
              <a:t>system</a:t>
            </a:r>
          </a:p>
        </p:txBody>
      </p:sp>
      <p:sp>
        <p:nvSpPr>
          <p:cNvPr id="19" name="Right Arrow 18">
            <a:extLst>
              <a:ext uri="{FF2B5EF4-FFF2-40B4-BE49-F238E27FC236}">
                <a16:creationId xmlns:a16="http://schemas.microsoft.com/office/drawing/2014/main" id="{44675BEF-B205-9941-9A53-4ED94AC94679}"/>
              </a:ext>
            </a:extLst>
          </p:cNvPr>
          <p:cNvSpPr/>
          <p:nvPr/>
        </p:nvSpPr>
        <p:spPr>
          <a:xfrm>
            <a:off x="2292130" y="4440365"/>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B4699174-E850-6D45-B32E-9CF18B71A0F5}"/>
              </a:ext>
            </a:extLst>
          </p:cNvPr>
          <p:cNvSpPr/>
          <p:nvPr/>
        </p:nvSpPr>
        <p:spPr>
          <a:xfrm rot="2077718">
            <a:off x="5114065" y="5025052"/>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E66FFED-930D-8B4C-8F5D-E680EA948128}"/>
              </a:ext>
            </a:extLst>
          </p:cNvPr>
          <p:cNvSpPr/>
          <p:nvPr/>
        </p:nvSpPr>
        <p:spPr>
          <a:xfrm>
            <a:off x="6729435" y="3444940"/>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Payment system</a:t>
            </a:r>
          </a:p>
        </p:txBody>
      </p:sp>
      <p:sp>
        <p:nvSpPr>
          <p:cNvPr id="22" name="Right Arrow 21">
            <a:extLst>
              <a:ext uri="{FF2B5EF4-FFF2-40B4-BE49-F238E27FC236}">
                <a16:creationId xmlns:a16="http://schemas.microsoft.com/office/drawing/2014/main" id="{C71AD2E9-FCA9-134B-8D22-5D14CF1D05E1}"/>
              </a:ext>
            </a:extLst>
          </p:cNvPr>
          <p:cNvSpPr/>
          <p:nvPr/>
        </p:nvSpPr>
        <p:spPr>
          <a:xfrm rot="19497378">
            <a:off x="5128825" y="3916024"/>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C5C0D11-195B-1A46-A0D2-DB4B94A624DA}"/>
              </a:ext>
            </a:extLst>
          </p:cNvPr>
          <p:cNvSpPr txBox="1"/>
          <p:nvPr/>
        </p:nvSpPr>
        <p:spPr>
          <a:xfrm>
            <a:off x="2435084" y="4842249"/>
            <a:ext cx="867545" cy="369332"/>
          </a:xfrm>
          <a:prstGeom prst="rect">
            <a:avLst/>
          </a:prstGeom>
          <a:noFill/>
        </p:spPr>
        <p:txBody>
          <a:bodyPr wrap="none" rtlCol="0">
            <a:spAutoFit/>
          </a:bodyPr>
          <a:lstStyle/>
          <a:p>
            <a:r>
              <a:rPr lang="en-US" dirty="0"/>
              <a:t>publish</a:t>
            </a:r>
          </a:p>
        </p:txBody>
      </p:sp>
      <p:sp>
        <p:nvSpPr>
          <p:cNvPr id="24" name="Rounded Rectangle 23">
            <a:extLst>
              <a:ext uri="{FF2B5EF4-FFF2-40B4-BE49-F238E27FC236}">
                <a16:creationId xmlns:a16="http://schemas.microsoft.com/office/drawing/2014/main" id="{AEF17E0E-6965-5E4F-A660-A2D71FD2F97A}"/>
              </a:ext>
            </a:extLst>
          </p:cNvPr>
          <p:cNvSpPr/>
          <p:nvPr/>
        </p:nvSpPr>
        <p:spPr>
          <a:xfrm>
            <a:off x="491712" y="2362200"/>
            <a:ext cx="8195087" cy="38862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6048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85C2-2EE8-BA45-82D7-385264F6D953}"/>
              </a:ext>
            </a:extLst>
          </p:cNvPr>
          <p:cNvSpPr>
            <a:spLocks noGrp="1"/>
          </p:cNvSpPr>
          <p:nvPr>
            <p:ph type="title"/>
          </p:nvPr>
        </p:nvSpPr>
        <p:spPr/>
        <p:txBody>
          <a:bodyPr/>
          <a:lstStyle/>
          <a:p>
            <a:r>
              <a:rPr lang="en-US" dirty="0"/>
              <a:t>RPC and its Problems</a:t>
            </a:r>
          </a:p>
        </p:txBody>
      </p:sp>
      <p:sp>
        <p:nvSpPr>
          <p:cNvPr id="3" name="Date Placeholder 2">
            <a:extLst>
              <a:ext uri="{FF2B5EF4-FFF2-40B4-BE49-F238E27FC236}">
                <a16:creationId xmlns:a16="http://schemas.microsoft.com/office/drawing/2014/main" id="{DCF48565-2ADC-FE48-8796-0109B6C24EE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564DC25-9405-3F49-9CE7-947C3A59708D}"/>
              </a:ext>
            </a:extLst>
          </p:cNvPr>
          <p:cNvSpPr>
            <a:spLocks noGrp="1"/>
          </p:cNvSpPr>
          <p:nvPr>
            <p:ph type="sldNum" sz="quarter" idx="12"/>
          </p:nvPr>
        </p:nvSpPr>
        <p:spPr/>
        <p:txBody>
          <a:bodyPr/>
          <a:lstStyle/>
          <a:p>
            <a:r>
              <a:rPr lang="en-US"/>
              <a:t>CS 7172</a:t>
            </a:r>
            <a:endParaRPr lang="en-US" dirty="0"/>
          </a:p>
        </p:txBody>
      </p:sp>
      <p:sp>
        <p:nvSpPr>
          <p:cNvPr id="6" name="Content Placeholder 4">
            <a:extLst>
              <a:ext uri="{FF2B5EF4-FFF2-40B4-BE49-F238E27FC236}">
                <a16:creationId xmlns:a16="http://schemas.microsoft.com/office/drawing/2014/main" id="{C1D91CE8-6366-9F4C-918F-46E45234E0FC}"/>
              </a:ext>
            </a:extLst>
          </p:cNvPr>
          <p:cNvSpPr>
            <a:spLocks noGrp="1"/>
          </p:cNvSpPr>
          <p:nvPr>
            <p:ph sz="quarter" idx="1"/>
          </p:nvPr>
        </p:nvSpPr>
        <p:spPr>
          <a:xfrm>
            <a:off x="457200" y="1219200"/>
            <a:ext cx="8229600" cy="1447800"/>
          </a:xfrm>
        </p:spPr>
        <p:txBody>
          <a:bodyPr>
            <a:normAutofit fontScale="85000" lnSpcReduction="20000"/>
          </a:bodyPr>
          <a:lstStyle/>
          <a:p>
            <a:r>
              <a:rPr lang="en-US" dirty="0"/>
              <a:t>The caller uses the parameter passing method to call a function on the local machine to execute the function on the remote machine and receives the return results</a:t>
            </a:r>
          </a:p>
        </p:txBody>
      </p:sp>
      <p:pic>
        <p:nvPicPr>
          <p:cNvPr id="7" name="Picture 6">
            <a:extLst>
              <a:ext uri="{FF2B5EF4-FFF2-40B4-BE49-F238E27FC236}">
                <a16:creationId xmlns:a16="http://schemas.microsoft.com/office/drawing/2014/main" id="{EFF76BC5-DD35-8943-824A-B0356E6C0263}"/>
              </a:ext>
            </a:extLst>
          </p:cNvPr>
          <p:cNvPicPr>
            <a:picLocks noChangeAspect="1"/>
          </p:cNvPicPr>
          <p:nvPr/>
        </p:nvPicPr>
        <p:blipFill>
          <a:blip r:embed="rId2"/>
          <a:stretch>
            <a:fillRect/>
          </a:stretch>
        </p:blipFill>
        <p:spPr>
          <a:xfrm>
            <a:off x="1620227" y="2895600"/>
            <a:ext cx="5903545" cy="3733800"/>
          </a:xfrm>
          <a:prstGeom prst="rect">
            <a:avLst/>
          </a:prstGeom>
        </p:spPr>
      </p:pic>
      <p:sp>
        <p:nvSpPr>
          <p:cNvPr id="8" name="Oval 7">
            <a:extLst>
              <a:ext uri="{FF2B5EF4-FFF2-40B4-BE49-F238E27FC236}">
                <a16:creationId xmlns:a16="http://schemas.microsoft.com/office/drawing/2014/main" id="{94EDFDDD-C005-E641-B702-D035E9FFC27A}"/>
              </a:ext>
            </a:extLst>
          </p:cNvPr>
          <p:cNvSpPr/>
          <p:nvPr/>
        </p:nvSpPr>
        <p:spPr>
          <a:xfrm>
            <a:off x="1603248" y="3810000"/>
            <a:ext cx="3806952" cy="11430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512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371D0-3BF5-C244-9B57-BAD4940AD5C4}"/>
              </a:ext>
            </a:extLst>
          </p:cNvPr>
          <p:cNvSpPr>
            <a:spLocks noGrp="1"/>
          </p:cNvSpPr>
          <p:nvPr>
            <p:ph type="title"/>
          </p:nvPr>
        </p:nvSpPr>
        <p:spPr/>
        <p:txBody>
          <a:bodyPr/>
          <a:lstStyle/>
          <a:p>
            <a:r>
              <a:rPr lang="en-US" dirty="0"/>
              <a:t>Publish-subscribe in </a:t>
            </a:r>
            <a:r>
              <a:rPr lang="en-US" dirty="0" err="1"/>
              <a:t>ZeroMQ</a:t>
            </a:r>
            <a:endParaRPr lang="en-US" dirty="0"/>
          </a:p>
        </p:txBody>
      </p:sp>
      <p:sp>
        <p:nvSpPr>
          <p:cNvPr id="3" name="Date Placeholder 2">
            <a:extLst>
              <a:ext uri="{FF2B5EF4-FFF2-40B4-BE49-F238E27FC236}">
                <a16:creationId xmlns:a16="http://schemas.microsoft.com/office/drawing/2014/main" id="{4888867C-40C0-F241-A3AB-C3DF26C280A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48616F3-27FF-794A-B1D3-FAEDFC04451E}"/>
              </a:ext>
            </a:extLst>
          </p:cNvPr>
          <p:cNvSpPr>
            <a:spLocks noGrp="1"/>
          </p:cNvSpPr>
          <p:nvPr>
            <p:ph type="sldNum" sz="quarter" idx="12"/>
          </p:nvPr>
        </p:nvSpPr>
        <p:spPr/>
        <p:txBody>
          <a:bodyPr/>
          <a:lstStyle/>
          <a:p>
            <a:r>
              <a:rPr lang="en-US"/>
              <a:t>CS 7172</a:t>
            </a:r>
            <a:endParaRPr lang="en-US" dirty="0"/>
          </a:p>
        </p:txBody>
      </p:sp>
      <p:pic>
        <p:nvPicPr>
          <p:cNvPr id="7" name="Picture 6">
            <a:extLst>
              <a:ext uri="{FF2B5EF4-FFF2-40B4-BE49-F238E27FC236}">
                <a16:creationId xmlns:a16="http://schemas.microsoft.com/office/drawing/2014/main" id="{14350B29-6076-6540-8BD4-BC12B1484EA4}"/>
              </a:ext>
            </a:extLst>
          </p:cNvPr>
          <p:cNvPicPr>
            <a:picLocks noChangeAspect="1"/>
          </p:cNvPicPr>
          <p:nvPr/>
        </p:nvPicPr>
        <p:blipFill>
          <a:blip r:embed="rId2"/>
          <a:stretch>
            <a:fillRect/>
          </a:stretch>
        </p:blipFill>
        <p:spPr>
          <a:xfrm>
            <a:off x="968375" y="1524000"/>
            <a:ext cx="7207250" cy="4528350"/>
          </a:xfrm>
          <a:prstGeom prst="rect">
            <a:avLst/>
          </a:prstGeom>
        </p:spPr>
      </p:pic>
    </p:spTree>
    <p:extLst>
      <p:ext uri="{BB962C8B-B14F-4D97-AF65-F5344CB8AC3E}">
        <p14:creationId xmlns:p14="http://schemas.microsoft.com/office/powerpoint/2010/main" val="4287667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0A27-F153-6245-BBFC-1A04145277F3}"/>
              </a:ext>
            </a:extLst>
          </p:cNvPr>
          <p:cNvSpPr>
            <a:spLocks noGrp="1"/>
          </p:cNvSpPr>
          <p:nvPr>
            <p:ph type="title"/>
          </p:nvPr>
        </p:nvSpPr>
        <p:spPr/>
        <p:txBody>
          <a:bodyPr>
            <a:normAutofit fontScale="90000"/>
          </a:bodyPr>
          <a:lstStyle/>
          <a:p>
            <a:r>
              <a:rPr lang="en-US" dirty="0"/>
              <a:t>Advantages of Publish/Subscribe Models </a:t>
            </a:r>
          </a:p>
        </p:txBody>
      </p:sp>
      <p:sp>
        <p:nvSpPr>
          <p:cNvPr id="3" name="Date Placeholder 2">
            <a:extLst>
              <a:ext uri="{FF2B5EF4-FFF2-40B4-BE49-F238E27FC236}">
                <a16:creationId xmlns:a16="http://schemas.microsoft.com/office/drawing/2014/main" id="{77B0A3E9-3E59-5948-8848-FE15930AE1A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356C6C9-10C8-7149-936C-232E64011A5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E2A0FBF-7E26-FF46-A05C-ABE310E3B000}"/>
              </a:ext>
            </a:extLst>
          </p:cNvPr>
          <p:cNvSpPr>
            <a:spLocks noGrp="1"/>
          </p:cNvSpPr>
          <p:nvPr>
            <p:ph sz="quarter" idx="1"/>
          </p:nvPr>
        </p:nvSpPr>
        <p:spPr>
          <a:xfrm>
            <a:off x="457200" y="1219200"/>
            <a:ext cx="8229600" cy="4419600"/>
          </a:xfrm>
        </p:spPr>
        <p:txBody>
          <a:bodyPr>
            <a:normAutofit fontScale="92500"/>
          </a:bodyPr>
          <a:lstStyle/>
          <a:p>
            <a:pPr marL="514350" indent="-514350">
              <a:buFont typeface="+mj-lt"/>
              <a:buAutoNum type="arabicPeriod"/>
            </a:pPr>
            <a:r>
              <a:rPr lang="en-US" dirty="0"/>
              <a:t>The system is decoupled and easy to maintain. </a:t>
            </a:r>
          </a:p>
          <a:p>
            <a:pPr lvl="1"/>
            <a:r>
              <a:rPr lang="en-US" dirty="0"/>
              <a:t>Producers/publishers are only responsible for the release of messages </a:t>
            </a:r>
          </a:p>
          <a:p>
            <a:pPr lvl="1"/>
            <a:r>
              <a:rPr lang="en-US" dirty="0"/>
              <a:t>Producers/publishers do not need to know the number of subscribers/consumers</a:t>
            </a:r>
          </a:p>
          <a:p>
            <a:pPr lvl="1"/>
            <a:r>
              <a:rPr lang="en-US" dirty="0"/>
              <a:t>Producers/publishers do not need to know what subscribers/consumers use messages for</a:t>
            </a:r>
          </a:p>
          <a:p>
            <a:pPr lvl="1"/>
            <a:r>
              <a:rPr lang="en-US" dirty="0"/>
              <a:t>Subscribers/consumers do not need to know when Producers/publishers post messages.</a:t>
            </a:r>
          </a:p>
        </p:txBody>
      </p:sp>
    </p:spTree>
    <p:extLst>
      <p:ext uri="{BB962C8B-B14F-4D97-AF65-F5344CB8AC3E}">
        <p14:creationId xmlns:p14="http://schemas.microsoft.com/office/powerpoint/2010/main" val="1185502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E80D-B7AD-2A48-ADA7-DB7E84A2E8B0}"/>
              </a:ext>
            </a:extLst>
          </p:cNvPr>
          <p:cNvSpPr>
            <a:spLocks noGrp="1"/>
          </p:cNvSpPr>
          <p:nvPr>
            <p:ph type="title"/>
          </p:nvPr>
        </p:nvSpPr>
        <p:spPr/>
        <p:txBody>
          <a:bodyPr/>
          <a:lstStyle/>
          <a:p>
            <a:r>
              <a:rPr lang="en-US" dirty="0"/>
              <a:t>Decoupled in</a:t>
            </a:r>
            <a:r>
              <a:rPr lang="zh-CN" altLang="en-US" dirty="0"/>
              <a:t> </a:t>
            </a:r>
            <a:r>
              <a:rPr lang="en-US" altLang="zh-CN" dirty="0"/>
              <a:t>Different Aspects</a:t>
            </a:r>
            <a:endParaRPr lang="en-US" dirty="0"/>
          </a:p>
        </p:txBody>
      </p:sp>
      <p:sp>
        <p:nvSpPr>
          <p:cNvPr id="3" name="Date Placeholder 2">
            <a:extLst>
              <a:ext uri="{FF2B5EF4-FFF2-40B4-BE49-F238E27FC236}">
                <a16:creationId xmlns:a16="http://schemas.microsoft.com/office/drawing/2014/main" id="{4B1D9CBE-3EAF-9844-933D-E2F72D41F0D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185A674-E644-7E4C-BA39-72B59EBDFC7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1B51DC9-E701-6740-A7AF-6168F1CCF1BD}"/>
              </a:ext>
            </a:extLst>
          </p:cNvPr>
          <p:cNvSpPr>
            <a:spLocks noGrp="1"/>
          </p:cNvSpPr>
          <p:nvPr>
            <p:ph sz="quarter" idx="1"/>
          </p:nvPr>
        </p:nvSpPr>
        <p:spPr>
          <a:xfrm>
            <a:off x="457200" y="1219200"/>
            <a:ext cx="8610600" cy="5137150"/>
          </a:xfrm>
        </p:spPr>
        <p:txBody>
          <a:bodyPr>
            <a:normAutofit fontScale="85000" lnSpcReduction="10000"/>
          </a:bodyPr>
          <a:lstStyle/>
          <a:p>
            <a:r>
              <a:rPr lang="en-US" sz="2400" dirty="0"/>
              <a:t>Space decoupling. Interacting parties don’t need to know about each other </a:t>
            </a:r>
          </a:p>
          <a:p>
            <a:pPr lvl="1"/>
            <a:r>
              <a:rPr lang="en-US" sz="2100" dirty="0"/>
              <a:t>Publishers/subscribers don’t need to hold references to each other </a:t>
            </a:r>
          </a:p>
          <a:p>
            <a:endParaRPr lang="en-US" sz="2400" dirty="0"/>
          </a:p>
          <a:p>
            <a:r>
              <a:rPr lang="en-US" sz="2400" dirty="0"/>
              <a:t>Time decoupling. Need not be actively participating/running at the same time. </a:t>
            </a:r>
          </a:p>
          <a:p>
            <a:pPr lvl="1"/>
            <a:r>
              <a:rPr lang="en-US" sz="2100" dirty="0"/>
              <a:t>Subscribers can get disconnected and be notified later </a:t>
            </a:r>
          </a:p>
          <a:p>
            <a:endParaRPr lang="en-US" sz="2400" dirty="0"/>
          </a:p>
          <a:p>
            <a:r>
              <a:rPr lang="en-US" sz="2400" dirty="0"/>
              <a:t>Synchronization decoupling. Sender, receiver should not block </a:t>
            </a:r>
          </a:p>
          <a:p>
            <a:pPr lvl="1"/>
            <a:r>
              <a:rPr lang="en-US" sz="2100" dirty="0"/>
              <a:t>Publishers not blocked while producing events </a:t>
            </a:r>
          </a:p>
          <a:p>
            <a:pPr lvl="1"/>
            <a:r>
              <a:rPr lang="en-US" sz="2100" dirty="0"/>
              <a:t>Subscribers can get async notified via callbacks </a:t>
            </a:r>
          </a:p>
          <a:p>
            <a:pPr lvl="1"/>
            <a:r>
              <a:rPr lang="en-US" sz="2100" dirty="0"/>
              <a:t>Production/consumption do not happen in main flow of control </a:t>
            </a:r>
          </a:p>
          <a:p>
            <a:endParaRPr lang="en-US" sz="2400" dirty="0"/>
          </a:p>
          <a:p>
            <a:r>
              <a:rPr lang="en-US" sz="2400" dirty="0"/>
              <a:t>Increases scaling, since there is no explicit dependency</a:t>
            </a:r>
          </a:p>
        </p:txBody>
      </p:sp>
    </p:spTree>
    <p:extLst>
      <p:ext uri="{BB962C8B-B14F-4D97-AF65-F5344CB8AC3E}">
        <p14:creationId xmlns:p14="http://schemas.microsoft.com/office/powerpoint/2010/main" val="3752961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0A27-F153-6245-BBFC-1A04145277F3}"/>
              </a:ext>
            </a:extLst>
          </p:cNvPr>
          <p:cNvSpPr>
            <a:spLocks noGrp="1"/>
          </p:cNvSpPr>
          <p:nvPr>
            <p:ph type="title"/>
          </p:nvPr>
        </p:nvSpPr>
        <p:spPr/>
        <p:txBody>
          <a:bodyPr>
            <a:normAutofit fontScale="90000"/>
          </a:bodyPr>
          <a:lstStyle/>
          <a:p>
            <a:r>
              <a:rPr lang="en-US" dirty="0"/>
              <a:t>Advantages of Publish/Subscribe Models </a:t>
            </a:r>
          </a:p>
        </p:txBody>
      </p:sp>
      <p:sp>
        <p:nvSpPr>
          <p:cNvPr id="3" name="Date Placeholder 2">
            <a:extLst>
              <a:ext uri="{FF2B5EF4-FFF2-40B4-BE49-F238E27FC236}">
                <a16:creationId xmlns:a16="http://schemas.microsoft.com/office/drawing/2014/main" id="{77B0A3E9-3E59-5948-8848-FE15930AE1A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356C6C9-10C8-7149-936C-232E64011A5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E2A0FBF-7E26-FF46-A05C-ABE310E3B000}"/>
              </a:ext>
            </a:extLst>
          </p:cNvPr>
          <p:cNvSpPr>
            <a:spLocks noGrp="1"/>
          </p:cNvSpPr>
          <p:nvPr>
            <p:ph sz="quarter" idx="1"/>
          </p:nvPr>
        </p:nvSpPr>
        <p:spPr>
          <a:xfrm>
            <a:off x="457200" y="1219200"/>
            <a:ext cx="8229600" cy="2590800"/>
          </a:xfrm>
        </p:spPr>
        <p:txBody>
          <a:bodyPr>
            <a:normAutofit fontScale="85000" lnSpcReduction="20000"/>
          </a:bodyPr>
          <a:lstStyle/>
          <a:p>
            <a:pPr marL="403225" indent="-346075">
              <a:buNone/>
            </a:pPr>
            <a:r>
              <a:rPr lang="en-US" dirty="0">
                <a:solidFill>
                  <a:schemeClr val="accent1"/>
                </a:solidFill>
              </a:rPr>
              <a:t>2. </a:t>
            </a:r>
            <a:r>
              <a:rPr lang="en-US" dirty="0"/>
              <a:t>Implement asynchronous execution to avoid high load. </a:t>
            </a:r>
          </a:p>
          <a:p>
            <a:pPr marL="692150" lvl="1" indent="-346075"/>
            <a:r>
              <a:rPr lang="en-US" sz="2800" dirty="0"/>
              <a:t>Producers/publishers publish messages to the message center. When the messages exceed the storage capacity of the message center, the message center will discard the excess messages, so that the system will not cause failure due to the large number of messages.</a:t>
            </a:r>
          </a:p>
        </p:txBody>
      </p:sp>
    </p:spTree>
    <p:extLst>
      <p:ext uri="{BB962C8B-B14F-4D97-AF65-F5344CB8AC3E}">
        <p14:creationId xmlns:p14="http://schemas.microsoft.com/office/powerpoint/2010/main" val="2098534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ACF3-D8B1-5F4A-B333-9A0632659C26}"/>
              </a:ext>
            </a:extLst>
          </p:cNvPr>
          <p:cNvSpPr>
            <a:spLocks noGrp="1"/>
          </p:cNvSpPr>
          <p:nvPr>
            <p:ph type="title"/>
          </p:nvPr>
        </p:nvSpPr>
        <p:spPr/>
        <p:txBody>
          <a:bodyPr>
            <a:normAutofit/>
          </a:bodyPr>
          <a:lstStyle/>
          <a:p>
            <a:r>
              <a:rPr lang="en-US" dirty="0"/>
              <a:t>Observer Pattern/model</a:t>
            </a:r>
          </a:p>
        </p:txBody>
      </p:sp>
      <p:sp>
        <p:nvSpPr>
          <p:cNvPr id="3" name="Date Placeholder 2">
            <a:extLst>
              <a:ext uri="{FF2B5EF4-FFF2-40B4-BE49-F238E27FC236}">
                <a16:creationId xmlns:a16="http://schemas.microsoft.com/office/drawing/2014/main" id="{4AC0C3BD-6990-774C-A3E5-6CD2A7425D6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7C650B9-4338-3649-B92D-E9E5B31ADD2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63BD799-6496-C244-83C0-C865F5BCC285}"/>
              </a:ext>
            </a:extLst>
          </p:cNvPr>
          <p:cNvSpPr>
            <a:spLocks noGrp="1"/>
          </p:cNvSpPr>
          <p:nvPr>
            <p:ph sz="quarter" idx="1"/>
          </p:nvPr>
        </p:nvSpPr>
        <p:spPr>
          <a:xfrm>
            <a:off x="457200" y="1219200"/>
            <a:ext cx="8229600" cy="2209800"/>
          </a:xfrm>
        </p:spPr>
        <p:txBody>
          <a:bodyPr>
            <a:normAutofit fontScale="77500" lnSpcReduction="20000"/>
          </a:bodyPr>
          <a:lstStyle/>
          <a:p>
            <a:r>
              <a:rPr lang="en-US" dirty="0"/>
              <a:t>The observer pattern/model is a software design pattern in which an object, called the subject, maintains a list of its dependents, called observers, and notifies them automatically of any state changes, usually by calling one of their methods.</a:t>
            </a:r>
          </a:p>
        </p:txBody>
      </p:sp>
      <p:pic>
        <p:nvPicPr>
          <p:cNvPr id="6" name="Picture 5">
            <a:extLst>
              <a:ext uri="{FF2B5EF4-FFF2-40B4-BE49-F238E27FC236}">
                <a16:creationId xmlns:a16="http://schemas.microsoft.com/office/drawing/2014/main" id="{C4C5BEFB-A30B-B042-AB40-1B04FDF5152D}"/>
              </a:ext>
            </a:extLst>
          </p:cNvPr>
          <p:cNvPicPr>
            <a:picLocks noChangeAspect="1"/>
          </p:cNvPicPr>
          <p:nvPr/>
        </p:nvPicPr>
        <p:blipFill>
          <a:blip r:embed="rId2"/>
          <a:stretch>
            <a:fillRect/>
          </a:stretch>
        </p:blipFill>
        <p:spPr>
          <a:xfrm>
            <a:off x="454152" y="3712210"/>
            <a:ext cx="8128000" cy="3009900"/>
          </a:xfrm>
          <a:prstGeom prst="rect">
            <a:avLst/>
          </a:prstGeom>
        </p:spPr>
      </p:pic>
    </p:spTree>
    <p:extLst>
      <p:ext uri="{BB962C8B-B14F-4D97-AF65-F5344CB8AC3E}">
        <p14:creationId xmlns:p14="http://schemas.microsoft.com/office/powerpoint/2010/main" val="2456060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A11B9-8111-0545-B906-FE6BD9831B96}"/>
              </a:ext>
            </a:extLst>
          </p:cNvPr>
          <p:cNvSpPr>
            <a:spLocks noGrp="1"/>
          </p:cNvSpPr>
          <p:nvPr>
            <p:ph type="title"/>
          </p:nvPr>
        </p:nvSpPr>
        <p:spPr/>
        <p:txBody>
          <a:bodyPr/>
          <a:lstStyle/>
          <a:p>
            <a:r>
              <a:rPr lang="en-US" dirty="0"/>
              <a:t>Example of Observer Pattern/model</a:t>
            </a:r>
          </a:p>
        </p:txBody>
      </p:sp>
      <p:sp>
        <p:nvSpPr>
          <p:cNvPr id="3" name="Date Placeholder 2">
            <a:extLst>
              <a:ext uri="{FF2B5EF4-FFF2-40B4-BE49-F238E27FC236}">
                <a16:creationId xmlns:a16="http://schemas.microsoft.com/office/drawing/2014/main" id="{CA34F9AB-0D76-EF46-86E6-4BD3C195150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065738B7-0DD6-9F41-AA5C-9B4057DA5528}"/>
              </a:ext>
            </a:extLst>
          </p:cNvPr>
          <p:cNvSpPr>
            <a:spLocks noGrp="1"/>
          </p:cNvSpPr>
          <p:nvPr>
            <p:ph type="sldNum" sz="quarter" idx="12"/>
          </p:nvPr>
        </p:nvSpPr>
        <p:spPr/>
        <p:txBody>
          <a:bodyPr/>
          <a:lstStyle/>
          <a:p>
            <a:r>
              <a:rPr lang="en-US"/>
              <a:t>CS 7172</a:t>
            </a:r>
            <a:endParaRPr lang="en-US" dirty="0"/>
          </a:p>
        </p:txBody>
      </p:sp>
      <p:sp>
        <p:nvSpPr>
          <p:cNvPr id="6" name="TextBox 5">
            <a:extLst>
              <a:ext uri="{FF2B5EF4-FFF2-40B4-BE49-F238E27FC236}">
                <a16:creationId xmlns:a16="http://schemas.microsoft.com/office/drawing/2014/main" id="{B90640D9-1715-594F-A38F-136EB81316A7}"/>
              </a:ext>
            </a:extLst>
          </p:cNvPr>
          <p:cNvSpPr txBox="1"/>
          <p:nvPr/>
        </p:nvSpPr>
        <p:spPr>
          <a:xfrm>
            <a:off x="4872807" y="1443795"/>
            <a:ext cx="1128386" cy="369332"/>
          </a:xfrm>
          <a:prstGeom prst="rect">
            <a:avLst/>
          </a:prstGeom>
          <a:noFill/>
        </p:spPr>
        <p:txBody>
          <a:bodyPr wrap="none" rtlCol="0">
            <a:spAutoFit/>
          </a:bodyPr>
          <a:lstStyle/>
          <a:p>
            <a:r>
              <a:rPr lang="en-US" dirty="0"/>
              <a:t>Observers</a:t>
            </a:r>
          </a:p>
        </p:txBody>
      </p:sp>
      <p:sp>
        <p:nvSpPr>
          <p:cNvPr id="7" name="TextBox 6">
            <a:extLst>
              <a:ext uri="{FF2B5EF4-FFF2-40B4-BE49-F238E27FC236}">
                <a16:creationId xmlns:a16="http://schemas.microsoft.com/office/drawing/2014/main" id="{01C7251A-7DED-1645-9657-BC1D11DA4F97}"/>
              </a:ext>
            </a:extLst>
          </p:cNvPr>
          <p:cNvSpPr txBox="1"/>
          <p:nvPr/>
        </p:nvSpPr>
        <p:spPr>
          <a:xfrm>
            <a:off x="3128492" y="4184951"/>
            <a:ext cx="761299" cy="369332"/>
          </a:xfrm>
          <a:prstGeom prst="rect">
            <a:avLst/>
          </a:prstGeom>
          <a:noFill/>
        </p:spPr>
        <p:txBody>
          <a:bodyPr wrap="none" rtlCol="0">
            <a:spAutoFit/>
          </a:bodyPr>
          <a:lstStyle/>
          <a:p>
            <a:r>
              <a:rPr lang="en-US" dirty="0"/>
              <a:t>Notify</a:t>
            </a:r>
          </a:p>
        </p:txBody>
      </p:sp>
      <p:sp>
        <p:nvSpPr>
          <p:cNvPr id="8" name="Rectangle 7">
            <a:extLst>
              <a:ext uri="{FF2B5EF4-FFF2-40B4-BE49-F238E27FC236}">
                <a16:creationId xmlns:a16="http://schemas.microsoft.com/office/drawing/2014/main" id="{C13D5791-2C45-164D-A5B4-60A5B956EE0D}"/>
              </a:ext>
            </a:extLst>
          </p:cNvPr>
          <p:cNvSpPr/>
          <p:nvPr/>
        </p:nvSpPr>
        <p:spPr>
          <a:xfrm>
            <a:off x="1374648" y="3711575"/>
            <a:ext cx="1219200"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Process A</a:t>
            </a:r>
          </a:p>
          <a:p>
            <a:pPr algn="ctr"/>
            <a:r>
              <a:rPr lang="en-US" dirty="0"/>
              <a:t>X=3</a:t>
            </a:r>
          </a:p>
        </p:txBody>
      </p:sp>
      <p:sp>
        <p:nvSpPr>
          <p:cNvPr id="10" name="Right Arrow 9">
            <a:extLst>
              <a:ext uri="{FF2B5EF4-FFF2-40B4-BE49-F238E27FC236}">
                <a16:creationId xmlns:a16="http://schemas.microsoft.com/office/drawing/2014/main" id="{A709731D-86A5-4D44-9FE1-0E138FD514B5}"/>
              </a:ext>
            </a:extLst>
          </p:cNvPr>
          <p:cNvSpPr/>
          <p:nvPr/>
        </p:nvSpPr>
        <p:spPr>
          <a:xfrm rot="2077718">
            <a:off x="2741695" y="4541636"/>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FD9D5A-C801-4741-BE67-9AF32BA2AC67}"/>
              </a:ext>
            </a:extLst>
          </p:cNvPr>
          <p:cNvSpPr/>
          <p:nvPr/>
        </p:nvSpPr>
        <p:spPr>
          <a:xfrm>
            <a:off x="4450373" y="1986503"/>
            <a:ext cx="1919651" cy="17250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Process B</a:t>
            </a:r>
          </a:p>
          <a:p>
            <a:r>
              <a:rPr lang="en-US" dirty="0"/>
              <a:t>{</a:t>
            </a:r>
          </a:p>
          <a:p>
            <a:r>
              <a:rPr lang="en-US" dirty="0"/>
              <a:t>        if X == 4:</a:t>
            </a:r>
          </a:p>
          <a:p>
            <a:r>
              <a:rPr lang="en-US" dirty="0"/>
              <a:t>                X++</a:t>
            </a:r>
          </a:p>
          <a:p>
            <a:r>
              <a:rPr lang="en-US" dirty="0"/>
              <a:t>}</a:t>
            </a:r>
          </a:p>
        </p:txBody>
      </p:sp>
      <p:sp>
        <p:nvSpPr>
          <p:cNvPr id="12" name="Right Arrow 11">
            <a:extLst>
              <a:ext uri="{FF2B5EF4-FFF2-40B4-BE49-F238E27FC236}">
                <a16:creationId xmlns:a16="http://schemas.microsoft.com/office/drawing/2014/main" id="{5A430262-471C-ED43-81D0-6C636625CF66}"/>
              </a:ext>
            </a:extLst>
          </p:cNvPr>
          <p:cNvSpPr/>
          <p:nvPr/>
        </p:nvSpPr>
        <p:spPr>
          <a:xfrm rot="19497378">
            <a:off x="2756455" y="3432608"/>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19E639D-8C76-FF4E-8DB5-965477119F55}"/>
              </a:ext>
            </a:extLst>
          </p:cNvPr>
          <p:cNvSpPr txBox="1"/>
          <p:nvPr/>
        </p:nvSpPr>
        <p:spPr>
          <a:xfrm>
            <a:off x="1450997" y="3102617"/>
            <a:ext cx="878767" cy="369332"/>
          </a:xfrm>
          <a:prstGeom prst="rect">
            <a:avLst/>
          </a:prstGeom>
          <a:noFill/>
        </p:spPr>
        <p:txBody>
          <a:bodyPr wrap="none" rtlCol="0">
            <a:spAutoFit/>
          </a:bodyPr>
          <a:lstStyle/>
          <a:p>
            <a:r>
              <a:rPr lang="en-US" dirty="0"/>
              <a:t>Subject</a:t>
            </a:r>
          </a:p>
        </p:txBody>
      </p:sp>
      <p:sp>
        <p:nvSpPr>
          <p:cNvPr id="14" name="Rectangle 13">
            <a:extLst>
              <a:ext uri="{FF2B5EF4-FFF2-40B4-BE49-F238E27FC236}">
                <a16:creationId xmlns:a16="http://schemas.microsoft.com/office/drawing/2014/main" id="{F862E9A0-CFF0-AF40-A4E0-8B2B9CA79FBA}"/>
              </a:ext>
            </a:extLst>
          </p:cNvPr>
          <p:cNvSpPr/>
          <p:nvPr/>
        </p:nvSpPr>
        <p:spPr>
          <a:xfrm>
            <a:off x="4450374" y="4369617"/>
            <a:ext cx="1919651" cy="17250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Process C</a:t>
            </a:r>
          </a:p>
          <a:p>
            <a:r>
              <a:rPr lang="en-US" dirty="0"/>
              <a:t>{</a:t>
            </a:r>
          </a:p>
          <a:p>
            <a:r>
              <a:rPr lang="en-US" dirty="0"/>
              <a:t>        if X == 4:</a:t>
            </a:r>
          </a:p>
          <a:p>
            <a:r>
              <a:rPr lang="en-US" dirty="0"/>
              <a:t>                X--</a:t>
            </a:r>
          </a:p>
          <a:p>
            <a:r>
              <a:rPr lang="en-US" dirty="0"/>
              <a:t>}</a:t>
            </a:r>
          </a:p>
        </p:txBody>
      </p:sp>
      <p:sp>
        <p:nvSpPr>
          <p:cNvPr id="15" name="TextBox 14">
            <a:extLst>
              <a:ext uri="{FF2B5EF4-FFF2-40B4-BE49-F238E27FC236}">
                <a16:creationId xmlns:a16="http://schemas.microsoft.com/office/drawing/2014/main" id="{790685BE-86F8-F443-BB46-E6A562E7E624}"/>
              </a:ext>
            </a:extLst>
          </p:cNvPr>
          <p:cNvSpPr txBox="1"/>
          <p:nvPr/>
        </p:nvSpPr>
        <p:spPr>
          <a:xfrm>
            <a:off x="3128491" y="3649662"/>
            <a:ext cx="761299" cy="369332"/>
          </a:xfrm>
          <a:prstGeom prst="rect">
            <a:avLst/>
          </a:prstGeom>
          <a:noFill/>
        </p:spPr>
        <p:txBody>
          <a:bodyPr wrap="none" rtlCol="0">
            <a:spAutoFit/>
          </a:bodyPr>
          <a:lstStyle/>
          <a:p>
            <a:r>
              <a:rPr lang="en-US" dirty="0"/>
              <a:t>Notify</a:t>
            </a:r>
          </a:p>
        </p:txBody>
      </p:sp>
      <p:sp>
        <p:nvSpPr>
          <p:cNvPr id="16" name="Rounded Rectangular Callout 15">
            <a:extLst>
              <a:ext uri="{FF2B5EF4-FFF2-40B4-BE49-F238E27FC236}">
                <a16:creationId xmlns:a16="http://schemas.microsoft.com/office/drawing/2014/main" id="{9FAAB252-CE2F-664A-BB72-377D6D2C11A2}"/>
              </a:ext>
            </a:extLst>
          </p:cNvPr>
          <p:cNvSpPr/>
          <p:nvPr/>
        </p:nvSpPr>
        <p:spPr>
          <a:xfrm>
            <a:off x="330250" y="1742130"/>
            <a:ext cx="3120260" cy="762000"/>
          </a:xfrm>
          <a:prstGeom prst="wedgeRoundRectCallout">
            <a:avLst>
              <a:gd name="adj1" fmla="val 47784"/>
              <a:gd name="adj2" fmla="val 144451"/>
              <a:gd name="adj3" fmla="val 16667"/>
            </a:avLst>
          </a:prstGeom>
          <a:no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Observer and subject interact or communicate directly</a:t>
            </a:r>
          </a:p>
        </p:txBody>
      </p:sp>
    </p:spTree>
    <p:extLst>
      <p:ext uri="{BB962C8B-B14F-4D97-AF65-F5344CB8AC3E}">
        <p14:creationId xmlns:p14="http://schemas.microsoft.com/office/powerpoint/2010/main" val="193702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CCF5-07C2-AC4C-B436-E603F1BFE332}"/>
              </a:ext>
            </a:extLst>
          </p:cNvPr>
          <p:cNvSpPr>
            <a:spLocks noGrp="1"/>
          </p:cNvSpPr>
          <p:nvPr>
            <p:ph type="title"/>
          </p:nvPr>
        </p:nvSpPr>
        <p:spPr/>
        <p:txBody>
          <a:bodyPr>
            <a:normAutofit/>
          </a:bodyPr>
          <a:lstStyle/>
          <a:p>
            <a:r>
              <a:rPr lang="en-US" dirty="0"/>
              <a:t>Publish/Subscribe Model</a:t>
            </a:r>
          </a:p>
        </p:txBody>
      </p:sp>
      <p:sp>
        <p:nvSpPr>
          <p:cNvPr id="3" name="Date Placeholder 2">
            <a:extLst>
              <a:ext uri="{FF2B5EF4-FFF2-40B4-BE49-F238E27FC236}">
                <a16:creationId xmlns:a16="http://schemas.microsoft.com/office/drawing/2014/main" id="{AC780AF4-7017-4C46-9C92-D88A1C3EF9D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FB69B28-0082-D14B-A46B-DF9E6F3CBBC8}"/>
              </a:ext>
            </a:extLst>
          </p:cNvPr>
          <p:cNvSpPr>
            <a:spLocks noGrp="1"/>
          </p:cNvSpPr>
          <p:nvPr>
            <p:ph type="sldNum" sz="quarter" idx="12"/>
          </p:nvPr>
        </p:nvSpPr>
        <p:spPr/>
        <p:txBody>
          <a:bodyPr/>
          <a:lstStyle/>
          <a:p>
            <a:r>
              <a:rPr lang="en-US"/>
              <a:t>CS 7172</a:t>
            </a:r>
            <a:endParaRPr lang="en-US" dirty="0"/>
          </a:p>
        </p:txBody>
      </p:sp>
      <p:sp>
        <p:nvSpPr>
          <p:cNvPr id="6" name="Rectangle 5">
            <a:extLst>
              <a:ext uri="{FF2B5EF4-FFF2-40B4-BE49-F238E27FC236}">
                <a16:creationId xmlns:a16="http://schemas.microsoft.com/office/drawing/2014/main" id="{DBE1ACF3-36A1-8849-A861-7155B00DA5D2}"/>
              </a:ext>
            </a:extLst>
          </p:cNvPr>
          <p:cNvSpPr/>
          <p:nvPr/>
        </p:nvSpPr>
        <p:spPr>
          <a:xfrm>
            <a:off x="612648" y="4412016"/>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Publisher</a:t>
            </a:r>
          </a:p>
        </p:txBody>
      </p:sp>
      <p:sp>
        <p:nvSpPr>
          <p:cNvPr id="7" name="Rectangle 6">
            <a:extLst>
              <a:ext uri="{FF2B5EF4-FFF2-40B4-BE49-F238E27FC236}">
                <a16:creationId xmlns:a16="http://schemas.microsoft.com/office/drawing/2014/main" id="{9BAF898E-A9B1-F54A-A7F4-A9081F6CB8CD}"/>
              </a:ext>
            </a:extLst>
          </p:cNvPr>
          <p:cNvSpPr/>
          <p:nvPr/>
        </p:nvSpPr>
        <p:spPr>
          <a:xfrm>
            <a:off x="3631548" y="4412016"/>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message center</a:t>
            </a:r>
          </a:p>
        </p:txBody>
      </p:sp>
      <p:sp>
        <p:nvSpPr>
          <p:cNvPr id="8" name="Rectangle 7">
            <a:extLst>
              <a:ext uri="{FF2B5EF4-FFF2-40B4-BE49-F238E27FC236}">
                <a16:creationId xmlns:a16="http://schemas.microsoft.com/office/drawing/2014/main" id="{1073B775-B0E1-B24F-944F-AEE98FAB87EE}"/>
              </a:ext>
            </a:extLst>
          </p:cNvPr>
          <p:cNvSpPr/>
          <p:nvPr/>
        </p:nvSpPr>
        <p:spPr>
          <a:xfrm>
            <a:off x="6878764" y="4419600"/>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9" name="Right Arrow 8">
            <a:extLst>
              <a:ext uri="{FF2B5EF4-FFF2-40B4-BE49-F238E27FC236}">
                <a16:creationId xmlns:a16="http://schemas.microsoft.com/office/drawing/2014/main" id="{2D6F2C6E-1A3A-464A-B493-6DFFECF3B9D3}"/>
              </a:ext>
            </a:extLst>
          </p:cNvPr>
          <p:cNvSpPr/>
          <p:nvPr/>
        </p:nvSpPr>
        <p:spPr>
          <a:xfrm>
            <a:off x="2176660" y="4657390"/>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8D35489-7C9E-BA4E-93C4-19DBFF3511A0}"/>
              </a:ext>
            </a:extLst>
          </p:cNvPr>
          <p:cNvSpPr/>
          <p:nvPr/>
        </p:nvSpPr>
        <p:spPr>
          <a:xfrm>
            <a:off x="5444132" y="4651944"/>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7A0EF9-8D79-AC48-87C1-54C719B8F667}"/>
              </a:ext>
            </a:extLst>
          </p:cNvPr>
          <p:cNvSpPr/>
          <p:nvPr/>
        </p:nvSpPr>
        <p:spPr>
          <a:xfrm>
            <a:off x="612648" y="3209945"/>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Publisher</a:t>
            </a:r>
          </a:p>
        </p:txBody>
      </p:sp>
      <p:sp>
        <p:nvSpPr>
          <p:cNvPr id="12" name="Rectangle 11">
            <a:extLst>
              <a:ext uri="{FF2B5EF4-FFF2-40B4-BE49-F238E27FC236}">
                <a16:creationId xmlns:a16="http://schemas.microsoft.com/office/drawing/2014/main" id="{3A89BC4D-067C-8B41-865E-38399217A2C8}"/>
              </a:ext>
            </a:extLst>
          </p:cNvPr>
          <p:cNvSpPr/>
          <p:nvPr/>
        </p:nvSpPr>
        <p:spPr>
          <a:xfrm>
            <a:off x="612648" y="5614087"/>
            <a:ext cx="1368552"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Publisher</a:t>
            </a:r>
          </a:p>
        </p:txBody>
      </p:sp>
      <p:sp>
        <p:nvSpPr>
          <p:cNvPr id="13" name="Rectangle 12">
            <a:extLst>
              <a:ext uri="{FF2B5EF4-FFF2-40B4-BE49-F238E27FC236}">
                <a16:creationId xmlns:a16="http://schemas.microsoft.com/office/drawing/2014/main" id="{BB112C2D-684B-7A49-9DCF-2522148CE8C0}"/>
              </a:ext>
            </a:extLst>
          </p:cNvPr>
          <p:cNvSpPr/>
          <p:nvPr/>
        </p:nvSpPr>
        <p:spPr>
          <a:xfrm>
            <a:off x="6878764" y="3237657"/>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14" name="Rectangle 13">
            <a:extLst>
              <a:ext uri="{FF2B5EF4-FFF2-40B4-BE49-F238E27FC236}">
                <a16:creationId xmlns:a16="http://schemas.microsoft.com/office/drawing/2014/main" id="{8BB88A59-6A10-274F-8B7F-5EA2E22B0B34}"/>
              </a:ext>
            </a:extLst>
          </p:cNvPr>
          <p:cNvSpPr/>
          <p:nvPr/>
        </p:nvSpPr>
        <p:spPr>
          <a:xfrm>
            <a:off x="6865260" y="5614087"/>
            <a:ext cx="1597152"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Consumer</a:t>
            </a:r>
          </a:p>
        </p:txBody>
      </p:sp>
      <p:sp>
        <p:nvSpPr>
          <p:cNvPr id="15" name="Right Arrow 14">
            <a:extLst>
              <a:ext uri="{FF2B5EF4-FFF2-40B4-BE49-F238E27FC236}">
                <a16:creationId xmlns:a16="http://schemas.microsoft.com/office/drawing/2014/main" id="{BC17F90E-5284-904A-ACE0-7FF73D1E3A98}"/>
              </a:ext>
            </a:extLst>
          </p:cNvPr>
          <p:cNvSpPr/>
          <p:nvPr/>
        </p:nvSpPr>
        <p:spPr>
          <a:xfrm rot="1358166">
            <a:off x="2236296" y="3827601"/>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FC161016-868F-1147-9177-F39C8406FA5E}"/>
              </a:ext>
            </a:extLst>
          </p:cNvPr>
          <p:cNvSpPr/>
          <p:nvPr/>
        </p:nvSpPr>
        <p:spPr>
          <a:xfrm rot="1358166">
            <a:off x="5405792" y="5449180"/>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2EAAA68A-56F4-864B-A3DF-B0D25DDA6D1D}"/>
              </a:ext>
            </a:extLst>
          </p:cNvPr>
          <p:cNvSpPr/>
          <p:nvPr/>
        </p:nvSpPr>
        <p:spPr>
          <a:xfrm rot="19497378">
            <a:off x="2260590" y="5530121"/>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C21C62B2-3C1E-594F-9ECA-0F67D4705B6B}"/>
              </a:ext>
            </a:extLst>
          </p:cNvPr>
          <p:cNvSpPr/>
          <p:nvPr/>
        </p:nvSpPr>
        <p:spPr>
          <a:xfrm rot="19497378">
            <a:off x="5361845" y="3812901"/>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ular Callout 23">
            <a:extLst>
              <a:ext uri="{FF2B5EF4-FFF2-40B4-BE49-F238E27FC236}">
                <a16:creationId xmlns:a16="http://schemas.microsoft.com/office/drawing/2014/main" id="{5B1E7483-BD99-5645-92D4-3A6D2C1CCDC1}"/>
              </a:ext>
            </a:extLst>
          </p:cNvPr>
          <p:cNvSpPr/>
          <p:nvPr/>
        </p:nvSpPr>
        <p:spPr>
          <a:xfrm>
            <a:off x="423746" y="1461639"/>
            <a:ext cx="4833682" cy="1261271"/>
          </a:xfrm>
          <a:prstGeom prst="wedgeRoundRectCallout">
            <a:avLst>
              <a:gd name="adj1" fmla="val 37403"/>
              <a:gd name="adj2" fmla="val 185121"/>
              <a:gd name="adj3" fmla="val 16667"/>
            </a:avLst>
          </a:prstGeom>
          <a:no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solidFill>
                  <a:schemeClr val="tx1"/>
                </a:solidFill>
              </a:rPr>
              <a:t>Publisher and consumer interact or communicate indirectly</a:t>
            </a:r>
          </a:p>
          <a:p>
            <a:endParaRPr lang="en-US" dirty="0">
              <a:solidFill>
                <a:schemeClr val="tx1"/>
              </a:solidFill>
            </a:endParaRPr>
          </a:p>
          <a:p>
            <a:r>
              <a:rPr lang="en-US" dirty="0">
                <a:solidFill>
                  <a:schemeClr val="tx1"/>
                </a:solidFill>
              </a:rPr>
              <a:t>Introduce more latency but decouple the system</a:t>
            </a:r>
          </a:p>
        </p:txBody>
      </p:sp>
    </p:spTree>
    <p:extLst>
      <p:ext uri="{BB962C8B-B14F-4D97-AF65-F5344CB8AC3E}">
        <p14:creationId xmlns:p14="http://schemas.microsoft.com/office/powerpoint/2010/main" val="1223336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F253D-E6A4-D545-90C9-928C3301315C}"/>
              </a:ext>
            </a:extLst>
          </p:cNvPr>
          <p:cNvSpPr>
            <a:spLocks noGrp="1"/>
          </p:cNvSpPr>
          <p:nvPr>
            <p:ph type="title"/>
          </p:nvPr>
        </p:nvSpPr>
        <p:spPr/>
        <p:txBody>
          <a:bodyPr>
            <a:normAutofit fontScale="90000"/>
          </a:bodyPr>
          <a:lstStyle/>
          <a:p>
            <a:r>
              <a:rPr lang="en-US" dirty="0"/>
              <a:t>Difference between Observer Model and Publish/Subscribe Model </a:t>
            </a:r>
          </a:p>
        </p:txBody>
      </p:sp>
      <p:sp>
        <p:nvSpPr>
          <p:cNvPr id="3" name="Date Placeholder 2">
            <a:extLst>
              <a:ext uri="{FF2B5EF4-FFF2-40B4-BE49-F238E27FC236}">
                <a16:creationId xmlns:a16="http://schemas.microsoft.com/office/drawing/2014/main" id="{F53512C4-02DE-5342-9494-D2F051594C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6ABE801-B95F-EC41-A6A8-5B929A11F959}"/>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AD5A89B1-16B0-5D4F-BE06-C28B69A460EE}"/>
              </a:ext>
            </a:extLst>
          </p:cNvPr>
          <p:cNvPicPr>
            <a:picLocks noChangeAspect="1"/>
          </p:cNvPicPr>
          <p:nvPr/>
        </p:nvPicPr>
        <p:blipFill>
          <a:blip r:embed="rId2"/>
          <a:stretch>
            <a:fillRect/>
          </a:stretch>
        </p:blipFill>
        <p:spPr>
          <a:xfrm>
            <a:off x="1792224" y="1524000"/>
            <a:ext cx="5559552" cy="4408551"/>
          </a:xfrm>
          <a:prstGeom prst="rect">
            <a:avLst/>
          </a:prstGeom>
        </p:spPr>
      </p:pic>
    </p:spTree>
    <p:extLst>
      <p:ext uri="{BB962C8B-B14F-4D97-AF65-F5344CB8AC3E}">
        <p14:creationId xmlns:p14="http://schemas.microsoft.com/office/powerpoint/2010/main" val="1442153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358D-2F89-EC44-B4F3-EA7312CD5A51}"/>
              </a:ext>
            </a:extLst>
          </p:cNvPr>
          <p:cNvSpPr>
            <a:spLocks noGrp="1"/>
          </p:cNvSpPr>
          <p:nvPr>
            <p:ph type="title"/>
          </p:nvPr>
        </p:nvSpPr>
        <p:spPr/>
        <p:txBody>
          <a:bodyPr>
            <a:normAutofit fontScale="90000"/>
          </a:bodyPr>
          <a:lstStyle/>
          <a:p>
            <a:r>
              <a:rPr lang="en-US" dirty="0"/>
              <a:t>Difference between Observer Model and Publish/Subscribe Model  </a:t>
            </a:r>
          </a:p>
        </p:txBody>
      </p:sp>
      <p:sp>
        <p:nvSpPr>
          <p:cNvPr id="3" name="Date Placeholder 2">
            <a:extLst>
              <a:ext uri="{FF2B5EF4-FFF2-40B4-BE49-F238E27FC236}">
                <a16:creationId xmlns:a16="http://schemas.microsoft.com/office/drawing/2014/main" id="{0FF62353-74DC-7641-9F3F-665E4E15CAF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ADE3C29-88AA-E44A-B13C-5C99808184B1}"/>
              </a:ext>
            </a:extLst>
          </p:cNvPr>
          <p:cNvSpPr>
            <a:spLocks noGrp="1"/>
          </p:cNvSpPr>
          <p:nvPr>
            <p:ph type="sldNum" sz="quarter" idx="12"/>
          </p:nvPr>
        </p:nvSpPr>
        <p:spPr/>
        <p:txBody>
          <a:bodyPr/>
          <a:lstStyle/>
          <a:p>
            <a:r>
              <a:rPr lang="en-US"/>
              <a:t>CS 7172</a:t>
            </a:r>
            <a:endParaRPr lang="en-US" dirty="0"/>
          </a:p>
        </p:txBody>
      </p:sp>
      <p:graphicFrame>
        <p:nvGraphicFramePr>
          <p:cNvPr id="8" name="Table 7">
            <a:extLst>
              <a:ext uri="{FF2B5EF4-FFF2-40B4-BE49-F238E27FC236}">
                <a16:creationId xmlns:a16="http://schemas.microsoft.com/office/drawing/2014/main" id="{29A3EFF0-3FEF-5848-BBE9-129BEF9CBB7D}"/>
              </a:ext>
            </a:extLst>
          </p:cNvPr>
          <p:cNvGraphicFramePr>
            <a:graphicFrameLocks noGrp="1"/>
          </p:cNvGraphicFramePr>
          <p:nvPr>
            <p:extLst>
              <p:ext uri="{D42A27DB-BD31-4B8C-83A1-F6EECF244321}">
                <p14:modId xmlns:p14="http://schemas.microsoft.com/office/powerpoint/2010/main" val="119262832"/>
              </p:ext>
            </p:extLst>
          </p:nvPr>
        </p:nvGraphicFramePr>
        <p:xfrm>
          <a:off x="457200" y="1371600"/>
          <a:ext cx="8229600" cy="4800600"/>
        </p:xfrm>
        <a:graphic>
          <a:graphicData uri="http://schemas.openxmlformats.org/drawingml/2006/table">
            <a:tbl>
              <a:tblPr>
                <a:tableStyleId>{35758FB7-9AC5-4552-8A53-C91805E547FA}</a:tableStyleId>
              </a:tblPr>
              <a:tblGrid>
                <a:gridCol w="4025349">
                  <a:extLst>
                    <a:ext uri="{9D8B030D-6E8A-4147-A177-3AD203B41FA5}">
                      <a16:colId xmlns:a16="http://schemas.microsoft.com/office/drawing/2014/main" val="3673498337"/>
                    </a:ext>
                  </a:extLst>
                </a:gridCol>
                <a:gridCol w="4204251">
                  <a:extLst>
                    <a:ext uri="{9D8B030D-6E8A-4147-A177-3AD203B41FA5}">
                      <a16:colId xmlns:a16="http://schemas.microsoft.com/office/drawing/2014/main" val="1108872004"/>
                    </a:ext>
                  </a:extLst>
                </a:gridCol>
              </a:tblGrid>
              <a:tr h="511851">
                <a:tc>
                  <a:txBody>
                    <a:bodyPr/>
                    <a:lstStyle/>
                    <a:p>
                      <a:pPr algn="ctr" latinLnBrk="0"/>
                      <a:r>
                        <a:rPr lang="en-US" dirty="0">
                          <a:effectLst/>
                        </a:rPr>
                        <a:t>Observer Model </a:t>
                      </a:r>
                      <a:endParaRPr lang="en-US" b="1" dirty="0">
                        <a:solidFill>
                          <a:srgbClr val="FFFFFF"/>
                        </a:solidFill>
                        <a:effectLst/>
                        <a:latin typeface="Arial" panose="020B0604020202020204" pitchFamily="34" charset="0"/>
                      </a:endParaRPr>
                    </a:p>
                  </a:txBody>
                  <a:tcPr marL="47625" marR="47625" marT="95250" marB="95250" anchor="ctr">
                    <a:solidFill>
                      <a:schemeClr val="accent2">
                        <a:lumMod val="40000"/>
                        <a:lumOff val="60000"/>
                      </a:schemeClr>
                    </a:solidFill>
                  </a:tcPr>
                </a:tc>
                <a:tc>
                  <a:txBody>
                    <a:bodyPr/>
                    <a:lstStyle/>
                    <a:p>
                      <a:pPr algn="ctr" latinLnBrk="0"/>
                      <a:r>
                        <a:rPr lang="en-US" dirty="0">
                          <a:effectLst/>
                        </a:rPr>
                        <a:t>Publish/Subscribe Model</a:t>
                      </a:r>
                      <a:endParaRPr lang="en-US" b="1" dirty="0">
                        <a:solidFill>
                          <a:srgbClr val="FFFFFF"/>
                        </a:solidFill>
                        <a:effectLst/>
                        <a:latin typeface="Arial" panose="020B0604020202020204" pitchFamily="34" charset="0"/>
                      </a:endParaRPr>
                    </a:p>
                  </a:txBody>
                  <a:tcPr marL="47625" marR="47625" marT="95250" marB="95250" anchor="ctr">
                    <a:solidFill>
                      <a:schemeClr val="accent2">
                        <a:lumMod val="40000"/>
                        <a:lumOff val="60000"/>
                      </a:schemeClr>
                    </a:solidFill>
                  </a:tcPr>
                </a:tc>
                <a:extLst>
                  <a:ext uri="{0D108BD9-81ED-4DB2-BD59-A6C34878D82A}">
                    <a16:rowId xmlns:a16="http://schemas.microsoft.com/office/drawing/2014/main" val="1241672802"/>
                  </a:ext>
                </a:extLst>
              </a:tr>
              <a:tr h="1116004">
                <a:tc>
                  <a:txBody>
                    <a:bodyPr/>
                    <a:lstStyle/>
                    <a:p>
                      <a:pPr algn="l" latinLnBrk="0"/>
                      <a:r>
                        <a:rPr lang="en-US" dirty="0">
                          <a:effectLst/>
                        </a:rPr>
                        <a:t>The observer knows the subject, and the subject keeps a record of the observer.</a:t>
                      </a:r>
                      <a:endParaRPr lang="en-US" dirty="0">
                        <a:solidFill>
                          <a:srgbClr val="444444"/>
                        </a:solidFill>
                        <a:effectLst/>
                        <a:latin typeface="Arial" panose="020B0604020202020204" pitchFamily="34" charset="0"/>
                      </a:endParaRPr>
                    </a:p>
                  </a:txBody>
                  <a:tcPr marL="47625" marR="47625" marT="95250" marB="95250" anchor="ctr"/>
                </a:tc>
                <a:tc>
                  <a:txBody>
                    <a:bodyPr/>
                    <a:lstStyle/>
                    <a:p>
                      <a:pPr algn="l" latinLnBrk="0"/>
                      <a:r>
                        <a:rPr lang="en-US" dirty="0">
                          <a:effectLst/>
                        </a:rPr>
                        <a:t>Publishers and subscribers are unaware of each other's existence. They only communicate through the message broker.</a:t>
                      </a:r>
                      <a:endParaRPr lang="en-US" dirty="0">
                        <a:solidFill>
                          <a:srgbClr val="444444"/>
                        </a:solidFill>
                        <a:effectLst/>
                        <a:latin typeface="Arial" panose="020B0604020202020204" pitchFamily="34" charset="0"/>
                      </a:endParaRPr>
                    </a:p>
                  </a:txBody>
                  <a:tcPr marL="47625" marR="47625" marT="95250" marB="95250" anchor="ctr"/>
                </a:tc>
                <a:extLst>
                  <a:ext uri="{0D108BD9-81ED-4DB2-BD59-A6C34878D82A}">
                    <a16:rowId xmlns:a16="http://schemas.microsoft.com/office/drawing/2014/main" val="3354647588"/>
                  </a:ext>
                </a:extLst>
              </a:tr>
              <a:tr h="740011">
                <a:tc>
                  <a:txBody>
                    <a:bodyPr/>
                    <a:lstStyle/>
                    <a:p>
                      <a:pPr algn="l" latinLnBrk="0"/>
                      <a:r>
                        <a:rPr lang="en-US" dirty="0">
                          <a:effectLst/>
                        </a:rPr>
                        <a:t>Components are coupled</a:t>
                      </a:r>
                      <a:endParaRPr lang="en-US" dirty="0">
                        <a:solidFill>
                          <a:srgbClr val="444444"/>
                        </a:solidFill>
                        <a:effectLst/>
                        <a:latin typeface="Arial" panose="020B0604020202020204" pitchFamily="34" charset="0"/>
                      </a:endParaRPr>
                    </a:p>
                  </a:txBody>
                  <a:tcPr marL="47625" marR="47625" marT="95250" marB="95250" anchor="ctr"/>
                </a:tc>
                <a:tc>
                  <a:txBody>
                    <a:bodyPr/>
                    <a:lstStyle/>
                    <a:p>
                      <a:pPr algn="l" latinLnBrk="0"/>
                      <a:r>
                        <a:rPr lang="en-US" dirty="0">
                          <a:effectLst/>
                        </a:rPr>
                        <a:t>Components are decoupled</a:t>
                      </a:r>
                      <a:endParaRPr lang="en-US" dirty="0">
                        <a:solidFill>
                          <a:srgbClr val="444444"/>
                        </a:solidFill>
                        <a:effectLst/>
                        <a:latin typeface="Arial" panose="020B0604020202020204" pitchFamily="34" charset="0"/>
                      </a:endParaRPr>
                    </a:p>
                  </a:txBody>
                  <a:tcPr marL="47625" marR="47625" marT="95250" marB="95250" anchor="ctr"/>
                </a:tc>
                <a:extLst>
                  <a:ext uri="{0D108BD9-81ED-4DB2-BD59-A6C34878D82A}">
                    <a16:rowId xmlns:a16="http://schemas.microsoft.com/office/drawing/2014/main" val="2405887686"/>
                  </a:ext>
                </a:extLst>
              </a:tr>
              <a:tr h="1418080">
                <a:tc>
                  <a:txBody>
                    <a:bodyPr/>
                    <a:lstStyle/>
                    <a:p>
                      <a:pPr algn="l" latinLnBrk="0"/>
                      <a:r>
                        <a:rPr lang="en-US" dirty="0">
                          <a:effectLst/>
                        </a:rPr>
                        <a:t>The observer mode is mostly synchronous. For example, when an event is triggered, the subject will call the observer's method</a:t>
                      </a:r>
                      <a:endParaRPr lang="en-US" dirty="0">
                        <a:solidFill>
                          <a:srgbClr val="444444"/>
                        </a:solidFill>
                        <a:effectLst/>
                        <a:latin typeface="Arial" panose="020B0604020202020204" pitchFamily="34" charset="0"/>
                      </a:endParaRPr>
                    </a:p>
                  </a:txBody>
                  <a:tcPr marL="47625" marR="47625" marT="95250" marB="95250" anchor="ctr"/>
                </a:tc>
                <a:tc>
                  <a:txBody>
                    <a:bodyPr/>
                    <a:lstStyle/>
                    <a:p>
                      <a:pPr algn="l" latinLnBrk="0"/>
                      <a:r>
                        <a:rPr lang="en-US" dirty="0">
                          <a:effectLst/>
                        </a:rPr>
                        <a:t>The publish-subscribe model is mostly asynchronous (using message queues)</a:t>
                      </a:r>
                      <a:endParaRPr lang="en-US" dirty="0">
                        <a:solidFill>
                          <a:srgbClr val="444444"/>
                        </a:solidFill>
                        <a:effectLst/>
                        <a:latin typeface="Arial" panose="020B0604020202020204" pitchFamily="34" charset="0"/>
                      </a:endParaRPr>
                    </a:p>
                  </a:txBody>
                  <a:tcPr marL="47625" marR="47625" marT="95250" marB="95250" anchor="ctr"/>
                </a:tc>
                <a:extLst>
                  <a:ext uri="{0D108BD9-81ED-4DB2-BD59-A6C34878D82A}">
                    <a16:rowId xmlns:a16="http://schemas.microsoft.com/office/drawing/2014/main" val="835487868"/>
                  </a:ext>
                </a:extLst>
              </a:tr>
              <a:tr h="1014654">
                <a:tc>
                  <a:txBody>
                    <a:bodyPr/>
                    <a:lstStyle/>
                    <a:p>
                      <a:pPr marL="0" algn="l" rtl="0" eaLnBrk="1" latinLnBrk="0" hangingPunct="1"/>
                      <a:r>
                        <a:rPr lang="en-US" dirty="0"/>
                        <a:t>The observer pattern is usually implemented in a single application</a:t>
                      </a:r>
                      <a:endParaRPr kumimoji="0" lang="en-US" kern="1200" dirty="0">
                        <a:solidFill>
                          <a:srgbClr val="444444"/>
                        </a:solidFill>
                        <a:effectLst/>
                        <a:latin typeface="Arial" panose="020B0604020202020204" pitchFamily="34" charset="0"/>
                        <a:ea typeface="+mn-ea"/>
                        <a:cs typeface="+mn-cs"/>
                      </a:endParaRPr>
                    </a:p>
                  </a:txBody>
                  <a:tcPr marL="47625" marR="47625" marT="95250" marB="95250" anchor="ctr"/>
                </a:tc>
                <a:tc>
                  <a:txBody>
                    <a:bodyPr/>
                    <a:lstStyle/>
                    <a:p>
                      <a:pPr marL="0" algn="l" rtl="0" eaLnBrk="1" latinLnBrk="0" hangingPunct="1"/>
                      <a:r>
                        <a:rPr lang="en-US" dirty="0">
                          <a:effectLst/>
                        </a:rPr>
                        <a:t>The publish-subscribe model is widely used in distributed systems</a:t>
                      </a:r>
                      <a:endParaRPr kumimoji="0" lang="en-US" kern="1200" dirty="0">
                        <a:solidFill>
                          <a:srgbClr val="444444"/>
                        </a:solidFill>
                        <a:effectLst/>
                        <a:latin typeface="Arial" panose="020B0604020202020204" pitchFamily="34" charset="0"/>
                        <a:ea typeface="+mn-ea"/>
                        <a:cs typeface="+mn-cs"/>
                      </a:endParaRPr>
                    </a:p>
                  </a:txBody>
                  <a:tcPr marL="47625" marR="47625" marT="95250" marB="95250" anchor="ctr"/>
                </a:tc>
                <a:extLst>
                  <a:ext uri="{0D108BD9-81ED-4DB2-BD59-A6C34878D82A}">
                    <a16:rowId xmlns:a16="http://schemas.microsoft.com/office/drawing/2014/main" val="611322368"/>
                  </a:ext>
                </a:extLst>
              </a:tr>
            </a:tbl>
          </a:graphicData>
        </a:graphic>
      </p:graphicFrame>
    </p:spTree>
    <p:extLst>
      <p:ext uri="{BB962C8B-B14F-4D97-AF65-F5344CB8AC3E}">
        <p14:creationId xmlns:p14="http://schemas.microsoft.com/office/powerpoint/2010/main" val="80160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a:t>Conclusion</a:t>
            </a:r>
            <a:endParaRPr lang="en-US" dirty="0"/>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RPC problems and what is pub/sub model</a:t>
            </a:r>
          </a:p>
          <a:p>
            <a:r>
              <a:rPr lang="en-US" dirty="0"/>
              <a:t>P2P model vs. pub/sub model</a:t>
            </a:r>
          </a:p>
          <a:p>
            <a:r>
              <a:rPr lang="en-US" dirty="0"/>
              <a:t>An example of pub/sub model: Kafka</a:t>
            </a:r>
          </a:p>
          <a:p>
            <a:r>
              <a:rPr lang="en-US" dirty="0"/>
              <a:t>Design issues in pub/sub model</a:t>
            </a:r>
          </a:p>
          <a:p>
            <a:r>
              <a:rPr lang="en-US" dirty="0"/>
              <a:t>Observer Model vs. Publish/Subscribe Model</a:t>
            </a:r>
          </a:p>
        </p:txBody>
      </p:sp>
    </p:spTree>
    <p:extLst>
      <p:ext uri="{BB962C8B-B14F-4D97-AF65-F5344CB8AC3E}">
        <p14:creationId xmlns:p14="http://schemas.microsoft.com/office/powerpoint/2010/main" val="1562125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RPC and its Problems</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8" name="Content Placeholder 4">
            <a:extLst>
              <a:ext uri="{FF2B5EF4-FFF2-40B4-BE49-F238E27FC236}">
                <a16:creationId xmlns:a16="http://schemas.microsoft.com/office/drawing/2014/main" id="{DEEE1A25-4B29-734B-9EAF-E6DA45C36A03}"/>
              </a:ext>
            </a:extLst>
          </p:cNvPr>
          <p:cNvSpPr>
            <a:spLocks noGrp="1"/>
          </p:cNvSpPr>
          <p:nvPr>
            <p:ph sz="quarter" idx="1"/>
          </p:nvPr>
        </p:nvSpPr>
        <p:spPr>
          <a:xfrm>
            <a:off x="457200" y="1219200"/>
            <a:ext cx="8229600" cy="1219200"/>
          </a:xfrm>
        </p:spPr>
        <p:txBody>
          <a:bodyPr/>
          <a:lstStyle/>
          <a:p>
            <a:r>
              <a:rPr lang="en-US" dirty="0"/>
              <a:t>Usually, RPCs are blocking </a:t>
            </a:r>
          </a:p>
          <a:p>
            <a:pPr lvl="1"/>
            <a:r>
              <a:rPr lang="en-US" dirty="0"/>
              <a:t>Thus, also useful for synchronization </a:t>
            </a:r>
          </a:p>
        </p:txBody>
      </p:sp>
      <p:pic>
        <p:nvPicPr>
          <p:cNvPr id="9" name="Picture 8">
            <a:extLst>
              <a:ext uri="{FF2B5EF4-FFF2-40B4-BE49-F238E27FC236}">
                <a16:creationId xmlns:a16="http://schemas.microsoft.com/office/drawing/2014/main" id="{33DCBA2F-8ACC-B44E-8E0A-A20FBD0EB541}"/>
              </a:ext>
            </a:extLst>
          </p:cNvPr>
          <p:cNvPicPr>
            <a:picLocks noChangeAspect="1"/>
          </p:cNvPicPr>
          <p:nvPr/>
        </p:nvPicPr>
        <p:blipFill>
          <a:blip r:embed="rId2"/>
          <a:stretch>
            <a:fillRect/>
          </a:stretch>
        </p:blipFill>
        <p:spPr>
          <a:xfrm>
            <a:off x="1943100" y="2997201"/>
            <a:ext cx="5257800" cy="2844800"/>
          </a:xfrm>
          <a:prstGeom prst="rect">
            <a:avLst/>
          </a:prstGeom>
        </p:spPr>
      </p:pic>
    </p:spTree>
    <p:extLst>
      <p:ext uri="{BB962C8B-B14F-4D97-AF65-F5344CB8AC3E}">
        <p14:creationId xmlns:p14="http://schemas.microsoft.com/office/powerpoint/2010/main" val="2124369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11E0-5BF4-384F-90D0-E5831C76BFCB}"/>
              </a:ext>
            </a:extLst>
          </p:cNvPr>
          <p:cNvSpPr>
            <a:spLocks noGrp="1"/>
          </p:cNvSpPr>
          <p:nvPr>
            <p:ph type="title"/>
          </p:nvPr>
        </p:nvSpPr>
        <p:spPr/>
        <p:txBody>
          <a:bodyPr/>
          <a:lstStyle/>
          <a:p>
            <a:r>
              <a:rPr lang="en-US" dirty="0"/>
              <a:t>RPC and its Problems</a:t>
            </a:r>
          </a:p>
        </p:txBody>
      </p:sp>
      <p:sp>
        <p:nvSpPr>
          <p:cNvPr id="3" name="Date Placeholder 2">
            <a:extLst>
              <a:ext uri="{FF2B5EF4-FFF2-40B4-BE49-F238E27FC236}">
                <a16:creationId xmlns:a16="http://schemas.microsoft.com/office/drawing/2014/main" id="{CA46D2DF-2FDF-4D48-BE19-BBA70E68AB2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55937A7-E4A2-4445-97D8-4BF54947D04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41D55B1-8178-BC47-9607-E3D5FA5A049C}"/>
              </a:ext>
            </a:extLst>
          </p:cNvPr>
          <p:cNvSpPr>
            <a:spLocks noGrp="1"/>
          </p:cNvSpPr>
          <p:nvPr>
            <p:ph sz="quarter" idx="1"/>
          </p:nvPr>
        </p:nvSpPr>
        <p:spPr/>
        <p:txBody>
          <a:bodyPr>
            <a:normAutofit fontScale="85000" lnSpcReduction="20000"/>
          </a:bodyPr>
          <a:lstStyle/>
          <a:p>
            <a:r>
              <a:rPr lang="en-US" dirty="0"/>
              <a:t>Most of RPC works in blocking call, which is only efficient for small number of processes</a:t>
            </a:r>
          </a:p>
          <a:p>
            <a:endParaRPr lang="en-US" dirty="0"/>
          </a:p>
          <a:p>
            <a:r>
              <a:rPr lang="en-US" dirty="0"/>
              <a:t>It requires to maintain the function APIs and &lt;function, ID&gt; tables. When one function changes, all processes communicate with it will be influenced</a:t>
            </a:r>
          </a:p>
          <a:p>
            <a:endParaRPr lang="en-US" dirty="0"/>
          </a:p>
          <a:p>
            <a:r>
              <a:rPr lang="en-US" dirty="0"/>
              <a:t>The synchronization in RPC has significant overhead as the scale of distributed system grows and system becomes more complex</a:t>
            </a:r>
          </a:p>
        </p:txBody>
      </p:sp>
    </p:spTree>
    <p:extLst>
      <p:ext uri="{BB962C8B-B14F-4D97-AF65-F5344CB8AC3E}">
        <p14:creationId xmlns:p14="http://schemas.microsoft.com/office/powerpoint/2010/main" val="1547664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955D4-E4DE-D345-814B-7F30BE9CBF3D}"/>
              </a:ext>
            </a:extLst>
          </p:cNvPr>
          <p:cNvSpPr>
            <a:spLocks noGrp="1"/>
          </p:cNvSpPr>
          <p:nvPr>
            <p:ph type="title"/>
          </p:nvPr>
        </p:nvSpPr>
        <p:spPr/>
        <p:txBody>
          <a:bodyPr/>
          <a:lstStyle/>
          <a:p>
            <a:r>
              <a:rPr lang="en-US" dirty="0"/>
              <a:t>What is publish &amp; subscription?</a:t>
            </a:r>
          </a:p>
        </p:txBody>
      </p:sp>
      <p:sp>
        <p:nvSpPr>
          <p:cNvPr id="3" name="Date Placeholder 2">
            <a:extLst>
              <a:ext uri="{FF2B5EF4-FFF2-40B4-BE49-F238E27FC236}">
                <a16:creationId xmlns:a16="http://schemas.microsoft.com/office/drawing/2014/main" id="{7C31252F-2E92-474D-BAFE-46DEF367B20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207F4F4-6A11-D847-BAD2-2AE6E97B971C}"/>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7708142-092F-7841-8F2F-374BB70D1F76}"/>
              </a:ext>
            </a:extLst>
          </p:cNvPr>
          <p:cNvSpPr>
            <a:spLocks noGrp="1"/>
          </p:cNvSpPr>
          <p:nvPr>
            <p:ph sz="quarter" idx="1"/>
          </p:nvPr>
        </p:nvSpPr>
        <p:spPr>
          <a:xfrm>
            <a:off x="457200" y="1219200"/>
            <a:ext cx="8229600" cy="685800"/>
          </a:xfrm>
        </p:spPr>
        <p:txBody>
          <a:bodyPr/>
          <a:lstStyle/>
          <a:p>
            <a:r>
              <a:rPr lang="en-US" dirty="0"/>
              <a:t>Example: paper publication</a:t>
            </a:r>
          </a:p>
        </p:txBody>
      </p:sp>
      <p:sp>
        <p:nvSpPr>
          <p:cNvPr id="7" name="Rectangle 6">
            <a:extLst>
              <a:ext uri="{FF2B5EF4-FFF2-40B4-BE49-F238E27FC236}">
                <a16:creationId xmlns:a16="http://schemas.microsoft.com/office/drawing/2014/main" id="{90A33D00-3FB9-F340-B052-4E8AB5A4CAF5}"/>
              </a:ext>
            </a:extLst>
          </p:cNvPr>
          <p:cNvSpPr/>
          <p:nvPr/>
        </p:nvSpPr>
        <p:spPr>
          <a:xfrm>
            <a:off x="612648" y="3245988"/>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Conference or organization</a:t>
            </a:r>
          </a:p>
        </p:txBody>
      </p:sp>
      <p:sp>
        <p:nvSpPr>
          <p:cNvPr id="8" name="Rectangle 7">
            <a:extLst>
              <a:ext uri="{FF2B5EF4-FFF2-40B4-BE49-F238E27FC236}">
                <a16:creationId xmlns:a16="http://schemas.microsoft.com/office/drawing/2014/main" id="{449F4F9A-0221-0843-B723-97A050B873D0}"/>
              </a:ext>
            </a:extLst>
          </p:cNvPr>
          <p:cNvSpPr/>
          <p:nvPr/>
        </p:nvSpPr>
        <p:spPr>
          <a:xfrm>
            <a:off x="3631548" y="3245988"/>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Paper website</a:t>
            </a:r>
          </a:p>
        </p:txBody>
      </p:sp>
      <p:sp>
        <p:nvSpPr>
          <p:cNvPr id="9" name="Rectangle 8">
            <a:extLst>
              <a:ext uri="{FF2B5EF4-FFF2-40B4-BE49-F238E27FC236}">
                <a16:creationId xmlns:a16="http://schemas.microsoft.com/office/drawing/2014/main" id="{20847F4D-67FD-A54C-9E5E-AF2F3109CEA7}"/>
              </a:ext>
            </a:extLst>
          </p:cNvPr>
          <p:cNvSpPr/>
          <p:nvPr/>
        </p:nvSpPr>
        <p:spPr>
          <a:xfrm>
            <a:off x="6643360" y="3245988"/>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Professor and students</a:t>
            </a:r>
          </a:p>
        </p:txBody>
      </p:sp>
      <p:sp>
        <p:nvSpPr>
          <p:cNvPr id="10" name="Right Arrow 9">
            <a:extLst>
              <a:ext uri="{FF2B5EF4-FFF2-40B4-BE49-F238E27FC236}">
                <a16:creationId xmlns:a16="http://schemas.microsoft.com/office/drawing/2014/main" id="{DA9C233C-8469-F24C-9EED-B712FB76F1F7}"/>
              </a:ext>
            </a:extLst>
          </p:cNvPr>
          <p:cNvSpPr/>
          <p:nvPr/>
        </p:nvSpPr>
        <p:spPr>
          <a:xfrm>
            <a:off x="2307530" y="3491362"/>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B64250-D689-EA43-9626-B793FEAC231E}"/>
              </a:ext>
            </a:extLst>
          </p:cNvPr>
          <p:cNvSpPr txBox="1"/>
          <p:nvPr/>
        </p:nvSpPr>
        <p:spPr>
          <a:xfrm>
            <a:off x="2307530" y="2591735"/>
            <a:ext cx="1368552" cy="646331"/>
          </a:xfrm>
          <a:prstGeom prst="rect">
            <a:avLst/>
          </a:prstGeom>
          <a:noFill/>
        </p:spPr>
        <p:txBody>
          <a:bodyPr wrap="square" rtlCol="0">
            <a:spAutoFit/>
          </a:bodyPr>
          <a:lstStyle/>
          <a:p>
            <a:r>
              <a:rPr lang="en-US" dirty="0"/>
              <a:t>Paper publication</a:t>
            </a:r>
          </a:p>
        </p:txBody>
      </p:sp>
      <p:sp>
        <p:nvSpPr>
          <p:cNvPr id="14" name="TextBox 13">
            <a:extLst>
              <a:ext uri="{FF2B5EF4-FFF2-40B4-BE49-F238E27FC236}">
                <a16:creationId xmlns:a16="http://schemas.microsoft.com/office/drawing/2014/main" id="{DC9792F0-EC75-4F42-A8D2-E48C95D321D5}"/>
              </a:ext>
            </a:extLst>
          </p:cNvPr>
          <p:cNvSpPr txBox="1"/>
          <p:nvPr/>
        </p:nvSpPr>
        <p:spPr>
          <a:xfrm>
            <a:off x="5433237" y="2847167"/>
            <a:ext cx="1368552" cy="369332"/>
          </a:xfrm>
          <a:prstGeom prst="rect">
            <a:avLst/>
          </a:prstGeom>
          <a:noFill/>
        </p:spPr>
        <p:txBody>
          <a:bodyPr wrap="square" rtlCol="0">
            <a:spAutoFit/>
          </a:bodyPr>
          <a:lstStyle/>
          <a:p>
            <a:r>
              <a:rPr lang="en-US" dirty="0"/>
              <a:t>subscribe</a:t>
            </a:r>
          </a:p>
        </p:txBody>
      </p:sp>
      <p:sp>
        <p:nvSpPr>
          <p:cNvPr id="15" name="TextBox 14">
            <a:extLst>
              <a:ext uri="{FF2B5EF4-FFF2-40B4-BE49-F238E27FC236}">
                <a16:creationId xmlns:a16="http://schemas.microsoft.com/office/drawing/2014/main" id="{3CE07FC0-681D-2549-963F-88A7E68DA0AF}"/>
              </a:ext>
            </a:extLst>
          </p:cNvPr>
          <p:cNvSpPr txBox="1"/>
          <p:nvPr/>
        </p:nvSpPr>
        <p:spPr>
          <a:xfrm>
            <a:off x="5562600" y="4140093"/>
            <a:ext cx="1368552" cy="646331"/>
          </a:xfrm>
          <a:prstGeom prst="rect">
            <a:avLst/>
          </a:prstGeom>
          <a:noFill/>
        </p:spPr>
        <p:txBody>
          <a:bodyPr wrap="square" rtlCol="0">
            <a:spAutoFit/>
          </a:bodyPr>
          <a:lstStyle/>
          <a:p>
            <a:r>
              <a:rPr lang="en-US" dirty="0"/>
              <a:t>Push notification</a:t>
            </a:r>
          </a:p>
        </p:txBody>
      </p:sp>
      <p:sp>
        <p:nvSpPr>
          <p:cNvPr id="16" name="Right Arrow 15">
            <a:extLst>
              <a:ext uri="{FF2B5EF4-FFF2-40B4-BE49-F238E27FC236}">
                <a16:creationId xmlns:a16="http://schemas.microsoft.com/office/drawing/2014/main" id="{A180FA7F-73C0-C24F-9319-42B257B178FD}"/>
              </a:ext>
            </a:extLst>
          </p:cNvPr>
          <p:cNvSpPr/>
          <p:nvPr/>
        </p:nvSpPr>
        <p:spPr>
          <a:xfrm>
            <a:off x="5311017" y="3668920"/>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B4C44409-3E86-844E-9294-85A75A2A5CE8}"/>
              </a:ext>
            </a:extLst>
          </p:cNvPr>
          <p:cNvSpPr/>
          <p:nvPr/>
        </p:nvSpPr>
        <p:spPr>
          <a:xfrm rot="10800000">
            <a:off x="5314561" y="3312006"/>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49DBB0B-D882-E94D-83E5-3A282155F593}"/>
              </a:ext>
            </a:extLst>
          </p:cNvPr>
          <p:cNvPicPr>
            <a:picLocks noChangeAspect="1"/>
          </p:cNvPicPr>
          <p:nvPr/>
        </p:nvPicPr>
        <p:blipFill>
          <a:blip r:embed="rId2"/>
          <a:stretch>
            <a:fillRect/>
          </a:stretch>
        </p:blipFill>
        <p:spPr>
          <a:xfrm>
            <a:off x="3806300" y="4343400"/>
            <a:ext cx="1422400" cy="1422400"/>
          </a:xfrm>
          <a:prstGeom prst="rect">
            <a:avLst/>
          </a:prstGeom>
        </p:spPr>
      </p:pic>
    </p:spTree>
    <p:extLst>
      <p:ext uri="{BB962C8B-B14F-4D97-AF65-F5344CB8AC3E}">
        <p14:creationId xmlns:p14="http://schemas.microsoft.com/office/powerpoint/2010/main" val="327824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955D4-E4DE-D345-814B-7F30BE9CBF3D}"/>
              </a:ext>
            </a:extLst>
          </p:cNvPr>
          <p:cNvSpPr>
            <a:spLocks noGrp="1"/>
          </p:cNvSpPr>
          <p:nvPr>
            <p:ph type="title"/>
          </p:nvPr>
        </p:nvSpPr>
        <p:spPr/>
        <p:txBody>
          <a:bodyPr>
            <a:noAutofit/>
          </a:bodyPr>
          <a:lstStyle/>
          <a:p>
            <a:r>
              <a:rPr lang="en-US" sz="3200" dirty="0"/>
              <a:t>What is Publish/Subscribe Messaging Model?</a:t>
            </a:r>
          </a:p>
        </p:txBody>
      </p:sp>
      <p:sp>
        <p:nvSpPr>
          <p:cNvPr id="3" name="Date Placeholder 2">
            <a:extLst>
              <a:ext uri="{FF2B5EF4-FFF2-40B4-BE49-F238E27FC236}">
                <a16:creationId xmlns:a16="http://schemas.microsoft.com/office/drawing/2014/main" id="{7C31252F-2E92-474D-BAFE-46DEF367B20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207F4F4-6A11-D847-BAD2-2AE6E97B971C}"/>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7708142-092F-7841-8F2F-374BB70D1F76}"/>
              </a:ext>
            </a:extLst>
          </p:cNvPr>
          <p:cNvSpPr>
            <a:spLocks noGrp="1"/>
          </p:cNvSpPr>
          <p:nvPr>
            <p:ph sz="quarter" idx="1"/>
          </p:nvPr>
        </p:nvSpPr>
        <p:spPr>
          <a:xfrm>
            <a:off x="457200" y="1219200"/>
            <a:ext cx="8229600" cy="685800"/>
          </a:xfrm>
        </p:spPr>
        <p:txBody>
          <a:bodyPr/>
          <a:lstStyle/>
          <a:p>
            <a:r>
              <a:rPr lang="en-US" dirty="0"/>
              <a:t>Example: twitter news feed</a:t>
            </a:r>
          </a:p>
        </p:txBody>
      </p:sp>
      <p:sp>
        <p:nvSpPr>
          <p:cNvPr id="7" name="Rectangle 6">
            <a:extLst>
              <a:ext uri="{FF2B5EF4-FFF2-40B4-BE49-F238E27FC236}">
                <a16:creationId xmlns:a16="http://schemas.microsoft.com/office/drawing/2014/main" id="{90A33D00-3FB9-F340-B052-4E8AB5A4CAF5}"/>
              </a:ext>
            </a:extLst>
          </p:cNvPr>
          <p:cNvSpPr/>
          <p:nvPr/>
        </p:nvSpPr>
        <p:spPr>
          <a:xfrm>
            <a:off x="612648" y="3245988"/>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Famous people</a:t>
            </a:r>
          </a:p>
        </p:txBody>
      </p:sp>
      <p:sp>
        <p:nvSpPr>
          <p:cNvPr id="8" name="Rectangle 7">
            <a:extLst>
              <a:ext uri="{FF2B5EF4-FFF2-40B4-BE49-F238E27FC236}">
                <a16:creationId xmlns:a16="http://schemas.microsoft.com/office/drawing/2014/main" id="{449F4F9A-0221-0843-B723-97A050B873D0}"/>
              </a:ext>
            </a:extLst>
          </p:cNvPr>
          <p:cNvSpPr/>
          <p:nvPr/>
        </p:nvSpPr>
        <p:spPr>
          <a:xfrm>
            <a:off x="3631548" y="3245988"/>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Twitter</a:t>
            </a:r>
          </a:p>
        </p:txBody>
      </p:sp>
      <p:sp>
        <p:nvSpPr>
          <p:cNvPr id="9" name="Rectangle 8">
            <a:extLst>
              <a:ext uri="{FF2B5EF4-FFF2-40B4-BE49-F238E27FC236}">
                <a16:creationId xmlns:a16="http://schemas.microsoft.com/office/drawing/2014/main" id="{20847F4D-67FD-A54C-9E5E-AF2F3109CEA7}"/>
              </a:ext>
            </a:extLst>
          </p:cNvPr>
          <p:cNvSpPr/>
          <p:nvPr/>
        </p:nvSpPr>
        <p:spPr>
          <a:xfrm>
            <a:off x="6643360" y="3245988"/>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User</a:t>
            </a:r>
          </a:p>
        </p:txBody>
      </p:sp>
      <p:sp>
        <p:nvSpPr>
          <p:cNvPr id="10" name="Right Arrow 9">
            <a:extLst>
              <a:ext uri="{FF2B5EF4-FFF2-40B4-BE49-F238E27FC236}">
                <a16:creationId xmlns:a16="http://schemas.microsoft.com/office/drawing/2014/main" id="{DA9C233C-8469-F24C-9EED-B712FB76F1F7}"/>
              </a:ext>
            </a:extLst>
          </p:cNvPr>
          <p:cNvSpPr/>
          <p:nvPr/>
        </p:nvSpPr>
        <p:spPr>
          <a:xfrm>
            <a:off x="2307530" y="3491362"/>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6B39076-E00D-9748-A981-1A0D8FE9EE83}"/>
              </a:ext>
            </a:extLst>
          </p:cNvPr>
          <p:cNvSpPr/>
          <p:nvPr/>
        </p:nvSpPr>
        <p:spPr>
          <a:xfrm>
            <a:off x="5311017" y="3668920"/>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B76FF50E-7CB3-C147-8AE8-C3614E0049ED}"/>
              </a:ext>
            </a:extLst>
          </p:cNvPr>
          <p:cNvSpPr/>
          <p:nvPr/>
        </p:nvSpPr>
        <p:spPr>
          <a:xfrm rot="10800000">
            <a:off x="5314561" y="3312006"/>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B64250-D689-EA43-9626-B793FEAC231E}"/>
              </a:ext>
            </a:extLst>
          </p:cNvPr>
          <p:cNvSpPr txBox="1"/>
          <p:nvPr/>
        </p:nvSpPr>
        <p:spPr>
          <a:xfrm>
            <a:off x="2307530" y="2591735"/>
            <a:ext cx="1368552" cy="646331"/>
          </a:xfrm>
          <a:prstGeom prst="rect">
            <a:avLst/>
          </a:prstGeom>
          <a:noFill/>
        </p:spPr>
        <p:txBody>
          <a:bodyPr wrap="square" rtlCol="0">
            <a:spAutoFit/>
          </a:bodyPr>
          <a:lstStyle/>
          <a:p>
            <a:r>
              <a:rPr lang="en-US" dirty="0"/>
              <a:t>Publish news</a:t>
            </a:r>
          </a:p>
        </p:txBody>
      </p:sp>
      <p:sp>
        <p:nvSpPr>
          <p:cNvPr id="14" name="TextBox 13">
            <a:extLst>
              <a:ext uri="{FF2B5EF4-FFF2-40B4-BE49-F238E27FC236}">
                <a16:creationId xmlns:a16="http://schemas.microsoft.com/office/drawing/2014/main" id="{DC9792F0-EC75-4F42-A8D2-E48C95D321D5}"/>
              </a:ext>
            </a:extLst>
          </p:cNvPr>
          <p:cNvSpPr txBox="1"/>
          <p:nvPr/>
        </p:nvSpPr>
        <p:spPr>
          <a:xfrm>
            <a:off x="5333518" y="2582850"/>
            <a:ext cx="1368552" cy="646331"/>
          </a:xfrm>
          <a:prstGeom prst="rect">
            <a:avLst/>
          </a:prstGeom>
          <a:noFill/>
        </p:spPr>
        <p:txBody>
          <a:bodyPr wrap="square" rtlCol="0">
            <a:spAutoFit/>
          </a:bodyPr>
          <a:lstStyle/>
          <a:p>
            <a:r>
              <a:rPr lang="en-US" dirty="0"/>
              <a:t>Subscribe or follow</a:t>
            </a:r>
          </a:p>
        </p:txBody>
      </p:sp>
      <p:sp>
        <p:nvSpPr>
          <p:cNvPr id="15" name="TextBox 14">
            <a:extLst>
              <a:ext uri="{FF2B5EF4-FFF2-40B4-BE49-F238E27FC236}">
                <a16:creationId xmlns:a16="http://schemas.microsoft.com/office/drawing/2014/main" id="{3CE07FC0-681D-2549-963F-88A7E68DA0AF}"/>
              </a:ext>
            </a:extLst>
          </p:cNvPr>
          <p:cNvSpPr txBox="1"/>
          <p:nvPr/>
        </p:nvSpPr>
        <p:spPr>
          <a:xfrm>
            <a:off x="5562600" y="4140093"/>
            <a:ext cx="1368552" cy="646331"/>
          </a:xfrm>
          <a:prstGeom prst="rect">
            <a:avLst/>
          </a:prstGeom>
          <a:noFill/>
        </p:spPr>
        <p:txBody>
          <a:bodyPr wrap="square" rtlCol="0">
            <a:spAutoFit/>
          </a:bodyPr>
          <a:lstStyle/>
          <a:p>
            <a:r>
              <a:rPr lang="en-US" dirty="0"/>
              <a:t>Push notification</a:t>
            </a:r>
          </a:p>
        </p:txBody>
      </p:sp>
      <p:pic>
        <p:nvPicPr>
          <p:cNvPr id="6" name="Picture 5">
            <a:extLst>
              <a:ext uri="{FF2B5EF4-FFF2-40B4-BE49-F238E27FC236}">
                <a16:creationId xmlns:a16="http://schemas.microsoft.com/office/drawing/2014/main" id="{B66C9E27-8387-674C-BBBA-4FA18E3355A8}"/>
              </a:ext>
            </a:extLst>
          </p:cNvPr>
          <p:cNvPicPr>
            <a:picLocks noChangeAspect="1"/>
          </p:cNvPicPr>
          <p:nvPr/>
        </p:nvPicPr>
        <p:blipFill>
          <a:blip r:embed="rId2"/>
          <a:stretch>
            <a:fillRect/>
          </a:stretch>
        </p:blipFill>
        <p:spPr>
          <a:xfrm>
            <a:off x="3998324" y="4343400"/>
            <a:ext cx="863600" cy="703416"/>
          </a:xfrm>
          <a:prstGeom prst="rect">
            <a:avLst/>
          </a:prstGeom>
        </p:spPr>
      </p:pic>
    </p:spTree>
    <p:extLst>
      <p:ext uri="{BB962C8B-B14F-4D97-AF65-F5344CB8AC3E}">
        <p14:creationId xmlns:p14="http://schemas.microsoft.com/office/powerpoint/2010/main" val="397776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955D4-E4DE-D345-814B-7F30BE9CBF3D}"/>
              </a:ext>
            </a:extLst>
          </p:cNvPr>
          <p:cNvSpPr>
            <a:spLocks noGrp="1"/>
          </p:cNvSpPr>
          <p:nvPr>
            <p:ph type="title"/>
          </p:nvPr>
        </p:nvSpPr>
        <p:spPr/>
        <p:txBody>
          <a:bodyPr>
            <a:noAutofit/>
          </a:bodyPr>
          <a:lstStyle/>
          <a:p>
            <a:r>
              <a:rPr lang="en-US" sz="3200" dirty="0"/>
              <a:t>What is Publish/Subscribe Messaging Model?</a:t>
            </a:r>
          </a:p>
        </p:txBody>
      </p:sp>
      <p:sp>
        <p:nvSpPr>
          <p:cNvPr id="3" name="Date Placeholder 2">
            <a:extLst>
              <a:ext uri="{FF2B5EF4-FFF2-40B4-BE49-F238E27FC236}">
                <a16:creationId xmlns:a16="http://schemas.microsoft.com/office/drawing/2014/main" id="{7C31252F-2E92-474D-BAFE-46DEF367B20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207F4F4-6A11-D847-BAD2-2AE6E97B971C}"/>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E7708142-092F-7841-8F2F-374BB70D1F76}"/>
              </a:ext>
            </a:extLst>
          </p:cNvPr>
          <p:cNvSpPr>
            <a:spLocks noGrp="1"/>
          </p:cNvSpPr>
          <p:nvPr>
            <p:ph sz="quarter" idx="1"/>
          </p:nvPr>
        </p:nvSpPr>
        <p:spPr>
          <a:xfrm>
            <a:off x="457200" y="1219200"/>
            <a:ext cx="8229600" cy="685800"/>
          </a:xfrm>
        </p:spPr>
        <p:txBody>
          <a:bodyPr/>
          <a:lstStyle/>
          <a:p>
            <a:r>
              <a:rPr lang="en-US" dirty="0"/>
              <a:t>A general case</a:t>
            </a:r>
          </a:p>
        </p:txBody>
      </p:sp>
      <p:sp>
        <p:nvSpPr>
          <p:cNvPr id="7" name="Rectangle 6">
            <a:extLst>
              <a:ext uri="{FF2B5EF4-FFF2-40B4-BE49-F238E27FC236}">
                <a16:creationId xmlns:a16="http://schemas.microsoft.com/office/drawing/2014/main" id="{90A33D00-3FB9-F340-B052-4E8AB5A4CAF5}"/>
              </a:ext>
            </a:extLst>
          </p:cNvPr>
          <p:cNvSpPr/>
          <p:nvPr/>
        </p:nvSpPr>
        <p:spPr>
          <a:xfrm>
            <a:off x="612648" y="3245988"/>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Producer</a:t>
            </a:r>
          </a:p>
        </p:txBody>
      </p:sp>
      <p:sp>
        <p:nvSpPr>
          <p:cNvPr id="8" name="Rectangle 7">
            <a:extLst>
              <a:ext uri="{FF2B5EF4-FFF2-40B4-BE49-F238E27FC236}">
                <a16:creationId xmlns:a16="http://schemas.microsoft.com/office/drawing/2014/main" id="{449F4F9A-0221-0843-B723-97A050B873D0}"/>
              </a:ext>
            </a:extLst>
          </p:cNvPr>
          <p:cNvSpPr/>
          <p:nvPr/>
        </p:nvSpPr>
        <p:spPr>
          <a:xfrm>
            <a:off x="3631548" y="3245988"/>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message center</a:t>
            </a:r>
          </a:p>
        </p:txBody>
      </p:sp>
      <p:sp>
        <p:nvSpPr>
          <p:cNvPr id="9" name="Rectangle 8">
            <a:extLst>
              <a:ext uri="{FF2B5EF4-FFF2-40B4-BE49-F238E27FC236}">
                <a16:creationId xmlns:a16="http://schemas.microsoft.com/office/drawing/2014/main" id="{20847F4D-67FD-A54C-9E5E-AF2F3109CEA7}"/>
              </a:ext>
            </a:extLst>
          </p:cNvPr>
          <p:cNvSpPr/>
          <p:nvPr/>
        </p:nvSpPr>
        <p:spPr>
          <a:xfrm>
            <a:off x="6643360" y="3245988"/>
            <a:ext cx="1597152"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Consumer</a:t>
            </a:r>
          </a:p>
        </p:txBody>
      </p:sp>
      <p:sp>
        <p:nvSpPr>
          <p:cNvPr id="10" name="Right Arrow 9">
            <a:extLst>
              <a:ext uri="{FF2B5EF4-FFF2-40B4-BE49-F238E27FC236}">
                <a16:creationId xmlns:a16="http://schemas.microsoft.com/office/drawing/2014/main" id="{DA9C233C-8469-F24C-9EED-B712FB76F1F7}"/>
              </a:ext>
            </a:extLst>
          </p:cNvPr>
          <p:cNvSpPr/>
          <p:nvPr/>
        </p:nvSpPr>
        <p:spPr>
          <a:xfrm>
            <a:off x="2307530" y="3491362"/>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6B39076-E00D-9748-A981-1A0D8FE9EE83}"/>
              </a:ext>
            </a:extLst>
          </p:cNvPr>
          <p:cNvSpPr/>
          <p:nvPr/>
        </p:nvSpPr>
        <p:spPr>
          <a:xfrm>
            <a:off x="5311017" y="3668920"/>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B76FF50E-7CB3-C147-8AE8-C3614E0049ED}"/>
              </a:ext>
            </a:extLst>
          </p:cNvPr>
          <p:cNvSpPr/>
          <p:nvPr/>
        </p:nvSpPr>
        <p:spPr>
          <a:xfrm rot="10800000">
            <a:off x="5314561" y="3312006"/>
            <a:ext cx="1219200" cy="221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B64250-D689-EA43-9626-B793FEAC231E}"/>
              </a:ext>
            </a:extLst>
          </p:cNvPr>
          <p:cNvSpPr txBox="1"/>
          <p:nvPr/>
        </p:nvSpPr>
        <p:spPr>
          <a:xfrm>
            <a:off x="2479376" y="2926418"/>
            <a:ext cx="1368552" cy="369332"/>
          </a:xfrm>
          <a:prstGeom prst="rect">
            <a:avLst/>
          </a:prstGeom>
          <a:noFill/>
        </p:spPr>
        <p:txBody>
          <a:bodyPr wrap="square" rtlCol="0">
            <a:spAutoFit/>
          </a:bodyPr>
          <a:lstStyle/>
          <a:p>
            <a:r>
              <a:rPr lang="en-US" dirty="0"/>
              <a:t>Publish</a:t>
            </a:r>
          </a:p>
        </p:txBody>
      </p:sp>
      <p:sp>
        <p:nvSpPr>
          <p:cNvPr id="14" name="TextBox 13">
            <a:extLst>
              <a:ext uri="{FF2B5EF4-FFF2-40B4-BE49-F238E27FC236}">
                <a16:creationId xmlns:a16="http://schemas.microsoft.com/office/drawing/2014/main" id="{DC9792F0-EC75-4F42-A8D2-E48C95D321D5}"/>
              </a:ext>
            </a:extLst>
          </p:cNvPr>
          <p:cNvSpPr txBox="1"/>
          <p:nvPr/>
        </p:nvSpPr>
        <p:spPr>
          <a:xfrm>
            <a:off x="5431465" y="2876656"/>
            <a:ext cx="1368552" cy="369332"/>
          </a:xfrm>
          <a:prstGeom prst="rect">
            <a:avLst/>
          </a:prstGeom>
          <a:noFill/>
        </p:spPr>
        <p:txBody>
          <a:bodyPr wrap="square" rtlCol="0">
            <a:spAutoFit/>
          </a:bodyPr>
          <a:lstStyle/>
          <a:p>
            <a:r>
              <a:rPr lang="en-US" dirty="0"/>
              <a:t>Subscribe</a:t>
            </a:r>
          </a:p>
        </p:txBody>
      </p:sp>
      <p:sp>
        <p:nvSpPr>
          <p:cNvPr id="15" name="TextBox 14">
            <a:extLst>
              <a:ext uri="{FF2B5EF4-FFF2-40B4-BE49-F238E27FC236}">
                <a16:creationId xmlns:a16="http://schemas.microsoft.com/office/drawing/2014/main" id="{3CE07FC0-681D-2549-963F-88A7E68DA0AF}"/>
              </a:ext>
            </a:extLst>
          </p:cNvPr>
          <p:cNvSpPr txBox="1"/>
          <p:nvPr/>
        </p:nvSpPr>
        <p:spPr>
          <a:xfrm>
            <a:off x="5562600" y="3977954"/>
            <a:ext cx="1368552" cy="646331"/>
          </a:xfrm>
          <a:prstGeom prst="rect">
            <a:avLst/>
          </a:prstGeom>
          <a:noFill/>
        </p:spPr>
        <p:txBody>
          <a:bodyPr wrap="square" rtlCol="0">
            <a:spAutoFit/>
          </a:bodyPr>
          <a:lstStyle/>
          <a:p>
            <a:r>
              <a:rPr lang="en-US" dirty="0"/>
              <a:t>Push notification</a:t>
            </a:r>
          </a:p>
        </p:txBody>
      </p:sp>
      <p:sp>
        <p:nvSpPr>
          <p:cNvPr id="16" name="Rounded Rectangular Callout 15">
            <a:extLst>
              <a:ext uri="{FF2B5EF4-FFF2-40B4-BE49-F238E27FC236}">
                <a16:creationId xmlns:a16="http://schemas.microsoft.com/office/drawing/2014/main" id="{0D04F3D8-65BC-094C-AFA6-FB6F23E7772E}"/>
              </a:ext>
            </a:extLst>
          </p:cNvPr>
          <p:cNvSpPr/>
          <p:nvPr/>
        </p:nvSpPr>
        <p:spPr>
          <a:xfrm>
            <a:off x="163297" y="2038657"/>
            <a:ext cx="3352800" cy="876300"/>
          </a:xfrm>
          <a:prstGeom prst="wedgeRoundRectCallout">
            <a:avLst>
              <a:gd name="adj1" fmla="val -5294"/>
              <a:gd name="adj2" fmla="val 97687"/>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The producer is responsible for generating data and placing it in the message center</a:t>
            </a:r>
          </a:p>
        </p:txBody>
      </p:sp>
      <p:sp>
        <p:nvSpPr>
          <p:cNvPr id="18" name="Rounded Rectangular Callout 17">
            <a:extLst>
              <a:ext uri="{FF2B5EF4-FFF2-40B4-BE49-F238E27FC236}">
                <a16:creationId xmlns:a16="http://schemas.microsoft.com/office/drawing/2014/main" id="{F1BA8ED9-1CC8-2B4E-9656-4C6455CE5DA3}"/>
              </a:ext>
            </a:extLst>
          </p:cNvPr>
          <p:cNvSpPr/>
          <p:nvPr/>
        </p:nvSpPr>
        <p:spPr>
          <a:xfrm>
            <a:off x="5624855" y="2173261"/>
            <a:ext cx="3352800" cy="571727"/>
          </a:xfrm>
          <a:prstGeom prst="wedgeRoundRectCallout">
            <a:avLst>
              <a:gd name="adj1" fmla="val -9099"/>
              <a:gd name="adj2" fmla="val 147900"/>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Consumers subscribe to the messages they are interested in</a:t>
            </a:r>
          </a:p>
        </p:txBody>
      </p:sp>
      <p:sp>
        <p:nvSpPr>
          <p:cNvPr id="19" name="Rounded Rectangular Callout 18">
            <a:extLst>
              <a:ext uri="{FF2B5EF4-FFF2-40B4-BE49-F238E27FC236}">
                <a16:creationId xmlns:a16="http://schemas.microsoft.com/office/drawing/2014/main" id="{2531BA70-128A-4F47-95FD-592817F499C0}"/>
              </a:ext>
            </a:extLst>
          </p:cNvPr>
          <p:cNvSpPr/>
          <p:nvPr/>
        </p:nvSpPr>
        <p:spPr>
          <a:xfrm>
            <a:off x="163297" y="4504903"/>
            <a:ext cx="4866276" cy="1278332"/>
          </a:xfrm>
          <a:prstGeom prst="wedgeRoundRectCallout">
            <a:avLst>
              <a:gd name="adj1" fmla="val 42338"/>
              <a:gd name="adj2" fmla="val -9777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When the publisher pushes the data to the message center, the message center pushes the relevant data to the corresponding subscribers according to the consumer subscription</a:t>
            </a:r>
          </a:p>
        </p:txBody>
      </p:sp>
    </p:spTree>
    <p:extLst>
      <p:ext uri="{BB962C8B-B14F-4D97-AF65-F5344CB8AC3E}">
        <p14:creationId xmlns:p14="http://schemas.microsoft.com/office/powerpoint/2010/main" val="1582747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77FF-36D5-4143-A276-9E816BF7AE9C}"/>
              </a:ext>
            </a:extLst>
          </p:cNvPr>
          <p:cNvSpPr>
            <a:spLocks noGrp="1"/>
          </p:cNvSpPr>
          <p:nvPr>
            <p:ph type="title"/>
          </p:nvPr>
        </p:nvSpPr>
        <p:spPr/>
        <p:txBody>
          <a:bodyPr/>
          <a:lstStyle/>
          <a:p>
            <a:r>
              <a:rPr lang="en-US" dirty="0"/>
              <a:t>How publish &amp; Subscribe works?</a:t>
            </a:r>
          </a:p>
        </p:txBody>
      </p:sp>
      <p:sp>
        <p:nvSpPr>
          <p:cNvPr id="3" name="Date Placeholder 2">
            <a:extLst>
              <a:ext uri="{FF2B5EF4-FFF2-40B4-BE49-F238E27FC236}">
                <a16:creationId xmlns:a16="http://schemas.microsoft.com/office/drawing/2014/main" id="{DF902EBA-8DD2-5D4A-97B6-13EFECE991A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C8CE7AB-6F78-3E48-A57B-197E123BD5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DAD62AD-55BA-C148-8B50-1B57B40F6362}"/>
              </a:ext>
            </a:extLst>
          </p:cNvPr>
          <p:cNvSpPr>
            <a:spLocks noGrp="1"/>
          </p:cNvSpPr>
          <p:nvPr>
            <p:ph sz="quarter" idx="1"/>
          </p:nvPr>
        </p:nvSpPr>
        <p:spPr>
          <a:xfrm>
            <a:off x="457200" y="1219200"/>
            <a:ext cx="8229600" cy="1981200"/>
          </a:xfrm>
        </p:spPr>
        <p:txBody>
          <a:bodyPr>
            <a:normAutofit fontScale="92500" lnSpcReduction="20000"/>
          </a:bodyPr>
          <a:lstStyle/>
          <a:p>
            <a:r>
              <a:rPr lang="en-US" dirty="0"/>
              <a:t>Two models in distributed asynchronous message system:</a:t>
            </a:r>
          </a:p>
          <a:p>
            <a:pPr lvl="1"/>
            <a:r>
              <a:rPr lang="en-US" dirty="0"/>
              <a:t>P2P: Point to Point</a:t>
            </a:r>
          </a:p>
          <a:p>
            <a:pPr lvl="1"/>
            <a:r>
              <a:rPr lang="en-US" dirty="0"/>
              <a:t>Publish/Subscribe</a:t>
            </a:r>
          </a:p>
        </p:txBody>
      </p:sp>
      <p:grpSp>
        <p:nvGrpSpPr>
          <p:cNvPr id="8" name="Group 7">
            <a:extLst>
              <a:ext uri="{FF2B5EF4-FFF2-40B4-BE49-F238E27FC236}">
                <a16:creationId xmlns:a16="http://schemas.microsoft.com/office/drawing/2014/main" id="{CEF86DD9-D5D5-CD46-9C3F-66452A224286}"/>
              </a:ext>
            </a:extLst>
          </p:cNvPr>
          <p:cNvGrpSpPr/>
          <p:nvPr/>
        </p:nvGrpSpPr>
        <p:grpSpPr>
          <a:xfrm>
            <a:off x="2022147" y="3499304"/>
            <a:ext cx="5016500" cy="2514600"/>
            <a:chOff x="2022147" y="3499304"/>
            <a:chExt cx="5016500" cy="2514600"/>
          </a:xfrm>
        </p:grpSpPr>
        <p:pic>
          <p:nvPicPr>
            <p:cNvPr id="6" name="Picture 5">
              <a:extLst>
                <a:ext uri="{FF2B5EF4-FFF2-40B4-BE49-F238E27FC236}">
                  <a16:creationId xmlns:a16="http://schemas.microsoft.com/office/drawing/2014/main" id="{31E1D894-2555-9743-A66B-129F80B89C9C}"/>
                </a:ext>
              </a:extLst>
            </p:cNvPr>
            <p:cNvPicPr>
              <a:picLocks noChangeAspect="1"/>
            </p:cNvPicPr>
            <p:nvPr/>
          </p:nvPicPr>
          <p:blipFill>
            <a:blip r:embed="rId2"/>
            <a:stretch>
              <a:fillRect/>
            </a:stretch>
          </p:blipFill>
          <p:spPr>
            <a:xfrm>
              <a:off x="2022147" y="3499304"/>
              <a:ext cx="5016500" cy="2514600"/>
            </a:xfrm>
            <a:prstGeom prst="rect">
              <a:avLst/>
            </a:prstGeom>
          </p:spPr>
        </p:pic>
        <p:pic>
          <p:nvPicPr>
            <p:cNvPr id="7" name="Picture 6">
              <a:extLst>
                <a:ext uri="{FF2B5EF4-FFF2-40B4-BE49-F238E27FC236}">
                  <a16:creationId xmlns:a16="http://schemas.microsoft.com/office/drawing/2014/main" id="{0DD3876D-21E4-7944-AE75-97B489E74EAC}"/>
                </a:ext>
              </a:extLst>
            </p:cNvPr>
            <p:cNvPicPr>
              <a:picLocks noChangeAspect="1"/>
            </p:cNvPicPr>
            <p:nvPr/>
          </p:nvPicPr>
          <p:blipFill>
            <a:blip r:embed="rId3"/>
            <a:stretch>
              <a:fillRect/>
            </a:stretch>
          </p:blipFill>
          <p:spPr>
            <a:xfrm>
              <a:off x="3048000" y="3733800"/>
              <a:ext cx="533400" cy="304800"/>
            </a:xfrm>
            <a:prstGeom prst="rect">
              <a:avLst/>
            </a:prstGeom>
          </p:spPr>
        </p:pic>
      </p:grpSp>
    </p:spTree>
    <p:extLst>
      <p:ext uri="{BB962C8B-B14F-4D97-AF65-F5344CB8AC3E}">
        <p14:creationId xmlns:p14="http://schemas.microsoft.com/office/powerpoint/2010/main" val="6412974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37729</TotalTime>
  <Words>1987</Words>
  <Application>Microsoft Macintosh PowerPoint</Application>
  <PresentationFormat>On-screen Show (4:3)</PresentationFormat>
  <Paragraphs>350</Paragraphs>
  <Slides>39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Courier New</vt:lpstr>
      <vt:lpstr>Wingdings</vt:lpstr>
      <vt:lpstr>Wingdings 3</vt:lpstr>
      <vt:lpstr>Origin</vt:lpstr>
      <vt:lpstr>CS 7172 Parallel and Distributed Computation  Publish and Subscribe</vt:lpstr>
      <vt:lpstr>Outline</vt:lpstr>
      <vt:lpstr>RPC and its Problems</vt:lpstr>
      <vt:lpstr>RPC and its Problems</vt:lpstr>
      <vt:lpstr>RPC and its Problems</vt:lpstr>
      <vt:lpstr>What is publish &amp; subscription?</vt:lpstr>
      <vt:lpstr>What is Publish/Subscribe Messaging Model?</vt:lpstr>
      <vt:lpstr>What is Publish/Subscribe Messaging Model?</vt:lpstr>
      <vt:lpstr>How publish &amp; Subscribe works?</vt:lpstr>
      <vt:lpstr>What is Point to Point model? </vt:lpstr>
      <vt:lpstr>Point to Point model</vt:lpstr>
      <vt:lpstr>Publish/Subscribe Messaging Model</vt:lpstr>
      <vt:lpstr>Publish/Subscribe Messaging Model</vt:lpstr>
      <vt:lpstr>Differences between P2P and Pub/Sub Messaging Model</vt:lpstr>
      <vt:lpstr>Example: Kafka</vt:lpstr>
      <vt:lpstr>Kafka architecture</vt:lpstr>
      <vt:lpstr>Kafka architecture</vt:lpstr>
      <vt:lpstr>Kafka architecture</vt:lpstr>
      <vt:lpstr>Topics in Kafka</vt:lpstr>
      <vt:lpstr>Topics Example</vt:lpstr>
      <vt:lpstr>Partitions in Kafka</vt:lpstr>
      <vt:lpstr>Partitions in Kafka</vt:lpstr>
      <vt:lpstr>Consumer group in Kafka</vt:lpstr>
      <vt:lpstr>Consumer group in Kafka</vt:lpstr>
      <vt:lpstr>Revisit Load Imbalance in OS</vt:lpstr>
      <vt:lpstr>Load Imbalance in Publish/Subscribe Models </vt:lpstr>
      <vt:lpstr>Load Imbalance in Publish/Subscribe Models </vt:lpstr>
      <vt:lpstr>Publish/Subscribe Models in Amazon</vt:lpstr>
      <vt:lpstr>Publish/Subscribe Models in Amazon</vt:lpstr>
      <vt:lpstr>Publish-subscribe in ZeroMQ</vt:lpstr>
      <vt:lpstr>Advantages of Publish/Subscribe Models </vt:lpstr>
      <vt:lpstr>Decoupled in Different Aspects</vt:lpstr>
      <vt:lpstr>Advantages of Publish/Subscribe Models </vt:lpstr>
      <vt:lpstr>Observer Pattern/model</vt:lpstr>
      <vt:lpstr>Example of Observer Pattern/model</vt:lpstr>
      <vt:lpstr>Publish/Subscribe Model</vt:lpstr>
      <vt:lpstr>Difference between Observer Model and Publish/Subscribe Model </vt:lpstr>
      <vt:lpstr>Difference between Observer Model and Publish/Subscribe Model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1444</cp:revision>
  <dcterms:created xsi:type="dcterms:W3CDTF">2012-08-09T04:56:17Z</dcterms:created>
  <dcterms:modified xsi:type="dcterms:W3CDTF">2019-11-27T15:43:51Z</dcterms:modified>
</cp:coreProperties>
</file>